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3"/>
  </p:sldMasterIdLst>
  <p:notesMasterIdLst>
    <p:notesMasterId r:id="rId44"/>
  </p:notesMasterIdLst>
  <p:sldIdLst>
    <p:sldId id="264" r:id="rId4"/>
    <p:sldId id="297" r:id="rId5"/>
    <p:sldId id="396" r:id="rId6"/>
    <p:sldId id="266" r:id="rId7"/>
    <p:sldId id="398" r:id="rId8"/>
    <p:sldId id="321" r:id="rId9"/>
    <p:sldId id="314" r:id="rId10"/>
    <p:sldId id="267" r:id="rId11"/>
    <p:sldId id="352" r:id="rId12"/>
    <p:sldId id="409" r:id="rId13"/>
    <p:sldId id="346" r:id="rId14"/>
    <p:sldId id="389" r:id="rId15"/>
    <p:sldId id="380" r:id="rId16"/>
    <p:sldId id="422" r:id="rId17"/>
    <p:sldId id="421" r:id="rId18"/>
    <p:sldId id="423" r:id="rId19"/>
    <p:sldId id="430" r:id="rId20"/>
    <p:sldId id="429" r:id="rId21"/>
    <p:sldId id="428" r:id="rId22"/>
    <p:sldId id="427" r:id="rId23"/>
    <p:sldId id="426" r:id="rId24"/>
    <p:sldId id="431" r:id="rId25"/>
    <p:sldId id="432" r:id="rId26"/>
    <p:sldId id="433" r:id="rId27"/>
    <p:sldId id="434" r:id="rId28"/>
    <p:sldId id="424" r:id="rId29"/>
    <p:sldId id="357" r:id="rId30"/>
    <p:sldId id="407" r:id="rId31"/>
    <p:sldId id="401" r:id="rId32"/>
    <p:sldId id="415" r:id="rId33"/>
    <p:sldId id="354" r:id="rId34"/>
    <p:sldId id="406" r:id="rId35"/>
    <p:sldId id="291" r:id="rId36"/>
    <p:sldId id="410" r:id="rId37"/>
    <p:sldId id="408" r:id="rId38"/>
    <p:sldId id="278" r:id="rId39"/>
    <p:sldId id="413" r:id="rId40"/>
    <p:sldId id="412" r:id="rId41"/>
    <p:sldId id="411" r:id="rId42"/>
    <p:sldId id="41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24127-1B20-430F-8FD6-EA2B38FFFA16}" v="25" dt="2024-03-13T16:04:24.399"/>
    <p1510:client id="{29B5A369-6662-F388-CB14-619FDD1E5765}" v="23" dt="2024-03-13T20:14:56.789"/>
    <p1510:client id="{70BACD19-523B-46FD-9434-BDD2846D981A}" v="17" dt="2024-03-13T18:45:36.814"/>
    <p1510:client id="{81255E30-26DA-44A0-B1DB-C400337F0334}" v="65" dt="2024-03-13T16:44:31.305"/>
    <p1510:client id="{A16376C4-E3B2-4174-9414-E8F43FF1003E}" v="573" dt="2024-03-13T19:53:15.188"/>
    <p1510:client id="{B9B5AF95-9965-46DF-826D-ABEAE0C40692}" v="122" dt="2024-03-13T20:19:07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Boswell" userId="0cb01d582f5065a6" providerId="LiveId" clId="{133AC33F-AD1C-40BF-9ECC-A246B5E68FAC}"/>
    <pc:docChg chg="modSld sldOrd">
      <pc:chgData name="Marcus Boswell" userId="0cb01d582f5065a6" providerId="LiveId" clId="{133AC33F-AD1C-40BF-9ECC-A246B5E68FAC}" dt="2024-03-14T15:53:05.573" v="137" actId="729"/>
      <pc:docMkLst>
        <pc:docMk/>
      </pc:docMkLst>
      <pc:sldChg chg="ord">
        <pc:chgData name="Marcus Boswell" userId="0cb01d582f5065a6" providerId="LiveId" clId="{133AC33F-AD1C-40BF-9ECC-A246B5E68FAC}" dt="2024-03-14T15:24:06.046" v="56"/>
        <pc:sldMkLst>
          <pc:docMk/>
          <pc:sldMk cId="3664435104" sldId="321"/>
        </pc:sldMkLst>
      </pc:sldChg>
      <pc:sldChg chg="modSp mod">
        <pc:chgData name="Marcus Boswell" userId="0cb01d582f5065a6" providerId="LiveId" clId="{133AC33F-AD1C-40BF-9ECC-A246B5E68FAC}" dt="2024-03-14T14:44:51.165" v="54" actId="14100"/>
        <pc:sldMkLst>
          <pc:docMk/>
          <pc:sldMk cId="1441972836" sldId="401"/>
        </pc:sldMkLst>
        <pc:spChg chg="mod">
          <ac:chgData name="Marcus Boswell" userId="0cb01d582f5065a6" providerId="LiveId" clId="{133AC33F-AD1C-40BF-9ECC-A246B5E68FAC}" dt="2024-03-14T14:44:51.165" v="54" actId="14100"/>
          <ac:spMkLst>
            <pc:docMk/>
            <pc:sldMk cId="1441972836" sldId="401"/>
            <ac:spMk id="2" creationId="{0A8D2245-834B-1A30-D1E9-DA47325B7435}"/>
          </ac:spMkLst>
        </pc:spChg>
      </pc:sldChg>
      <pc:sldChg chg="mod modShow">
        <pc:chgData name="Marcus Boswell" userId="0cb01d582f5065a6" providerId="LiveId" clId="{133AC33F-AD1C-40BF-9ECC-A246B5E68FAC}" dt="2024-03-14T15:53:05.573" v="137" actId="729"/>
        <pc:sldMkLst>
          <pc:docMk/>
          <pc:sldMk cId="1897429" sldId="406"/>
        </pc:sldMkLst>
      </pc:sldChg>
      <pc:sldChg chg="mod ord modShow">
        <pc:chgData name="Marcus Boswell" userId="0cb01d582f5065a6" providerId="LiveId" clId="{133AC33F-AD1C-40BF-9ECC-A246B5E68FAC}" dt="2024-03-14T15:25:17.835" v="61"/>
        <pc:sldMkLst>
          <pc:docMk/>
          <pc:sldMk cId="99834215" sldId="409"/>
        </pc:sldMkLst>
      </pc:sldChg>
      <pc:sldChg chg="modSp mod">
        <pc:chgData name="Marcus Boswell" userId="0cb01d582f5065a6" providerId="LiveId" clId="{133AC33F-AD1C-40BF-9ECC-A246B5E68FAC}" dt="2024-03-14T15:29:01.858" v="134" actId="1035"/>
        <pc:sldMkLst>
          <pc:docMk/>
          <pc:sldMk cId="523857516" sldId="414"/>
        </pc:sldMkLst>
        <pc:spChg chg="mod">
          <ac:chgData name="Marcus Boswell" userId="0cb01d582f5065a6" providerId="LiveId" clId="{133AC33F-AD1C-40BF-9ECC-A246B5E68FAC}" dt="2024-03-14T15:29:01.858" v="134" actId="1035"/>
          <ac:spMkLst>
            <pc:docMk/>
            <pc:sldMk cId="523857516" sldId="414"/>
            <ac:spMk id="6" creationId="{EE565B35-55BA-BAA0-6472-3992DBDB7969}"/>
          </ac:spMkLst>
        </pc:spChg>
      </pc:sldChg>
      <pc:sldChg chg="ord">
        <pc:chgData name="Marcus Boswell" userId="0cb01d582f5065a6" providerId="LiveId" clId="{133AC33F-AD1C-40BF-9ECC-A246B5E68FAC}" dt="2024-03-14T15:53:01.319" v="136"/>
        <pc:sldMkLst>
          <pc:docMk/>
          <pc:sldMk cId="2587572427" sldId="415"/>
        </pc:sldMkLst>
      </pc:sldChg>
      <pc:sldChg chg="modSp mod">
        <pc:chgData name="Marcus Boswell" userId="0cb01d582f5065a6" providerId="LiveId" clId="{133AC33F-AD1C-40BF-9ECC-A246B5E68FAC}" dt="2024-03-14T14:33:57.535" v="14" actId="20577"/>
        <pc:sldMkLst>
          <pc:docMk/>
          <pc:sldMk cId="3680719190" sldId="422"/>
        </pc:sldMkLst>
        <pc:spChg chg="mod">
          <ac:chgData name="Marcus Boswell" userId="0cb01d582f5065a6" providerId="LiveId" clId="{133AC33F-AD1C-40BF-9ECC-A246B5E68FAC}" dt="2024-03-14T14:33:57.535" v="14" actId="20577"/>
          <ac:spMkLst>
            <pc:docMk/>
            <pc:sldMk cId="3680719190" sldId="422"/>
            <ac:spMk id="8" creationId="{383D1E1A-65C7-CD29-F97F-EBAEBC8AE09A}"/>
          </ac:spMkLst>
        </pc:spChg>
      </pc:sldChg>
      <pc:sldChg chg="modSp mod">
        <pc:chgData name="Marcus Boswell" userId="0cb01d582f5065a6" providerId="LiveId" clId="{133AC33F-AD1C-40BF-9ECC-A246B5E68FAC}" dt="2024-03-14T14:38:16.871" v="53" actId="20577"/>
        <pc:sldMkLst>
          <pc:docMk/>
          <pc:sldMk cId="3096901082" sldId="423"/>
        </pc:sldMkLst>
        <pc:spChg chg="mod">
          <ac:chgData name="Marcus Boswell" userId="0cb01d582f5065a6" providerId="LiveId" clId="{133AC33F-AD1C-40BF-9ECC-A246B5E68FAC}" dt="2024-03-14T14:38:16.871" v="53" actId="20577"/>
          <ac:spMkLst>
            <pc:docMk/>
            <pc:sldMk cId="3096901082" sldId="423"/>
            <ac:spMk id="11" creationId="{9283D07D-ABE0-4DBC-A791-53D04B666C99}"/>
          </ac:spMkLst>
        </pc:spChg>
      </pc:sldChg>
    </pc:docChg>
  </pc:docChgLst>
  <pc:docChgLst>
    <pc:chgData name="Boswell, Marcus (CPT)" userId="bdb9ae54-5735-469a-8e44-50e0c1360be5" providerId="ADAL" clId="{B9B5AF95-9965-46DF-826D-ABEAE0C40692}"/>
    <pc:docChg chg="undo custSel addSld delSld modSld sldOrd">
      <pc:chgData name="Boswell, Marcus (CPT)" userId="bdb9ae54-5735-469a-8e44-50e0c1360be5" providerId="ADAL" clId="{B9B5AF95-9965-46DF-826D-ABEAE0C40692}" dt="2024-03-13T20:19:07.993" v="247" actId="1076"/>
      <pc:docMkLst>
        <pc:docMk/>
      </pc:docMkLst>
      <pc:sldChg chg="ord">
        <pc:chgData name="Boswell, Marcus (CPT)" userId="bdb9ae54-5735-469a-8e44-50e0c1360be5" providerId="ADAL" clId="{B9B5AF95-9965-46DF-826D-ABEAE0C40692}" dt="2024-03-13T20:02:32.861" v="1"/>
        <pc:sldMkLst>
          <pc:docMk/>
          <pc:sldMk cId="2870975725" sldId="407"/>
        </pc:sldMkLst>
      </pc:sldChg>
      <pc:sldChg chg="modSp mod">
        <pc:chgData name="Boswell, Marcus (CPT)" userId="bdb9ae54-5735-469a-8e44-50e0c1360be5" providerId="ADAL" clId="{B9B5AF95-9965-46DF-826D-ABEAE0C40692}" dt="2024-03-13T20:04:41.739" v="16" actId="14100"/>
        <pc:sldMkLst>
          <pc:docMk/>
          <pc:sldMk cId="2587572427" sldId="415"/>
        </pc:sldMkLst>
        <pc:spChg chg="mod">
          <ac:chgData name="Boswell, Marcus (CPT)" userId="bdb9ae54-5735-469a-8e44-50e0c1360be5" providerId="ADAL" clId="{B9B5AF95-9965-46DF-826D-ABEAE0C40692}" dt="2024-03-13T20:04:41.739" v="16" actId="14100"/>
          <ac:spMkLst>
            <pc:docMk/>
            <pc:sldMk cId="2587572427" sldId="415"/>
            <ac:spMk id="2" creationId="{966188C7-081A-27E8-2E53-9DB68C47B95D}"/>
          </ac:spMkLst>
        </pc:spChg>
        <pc:spChg chg="mod">
          <ac:chgData name="Boswell, Marcus (CPT)" userId="bdb9ae54-5735-469a-8e44-50e0c1360be5" providerId="ADAL" clId="{B9B5AF95-9965-46DF-826D-ABEAE0C40692}" dt="2024-03-13T20:04:24.052" v="9" actId="692"/>
          <ac:spMkLst>
            <pc:docMk/>
            <pc:sldMk cId="2587572427" sldId="415"/>
            <ac:spMk id="3" creationId="{F5F58161-C7AD-F89A-143A-C641C916A223}"/>
          </ac:spMkLst>
        </pc:spChg>
      </pc:sldChg>
      <pc:sldChg chg="addSp modSp mod modAnim">
        <pc:chgData name="Boswell, Marcus (CPT)" userId="bdb9ae54-5735-469a-8e44-50e0c1360be5" providerId="ADAL" clId="{B9B5AF95-9965-46DF-826D-ABEAE0C40692}" dt="2024-03-13T20:19:07.993" v="247" actId="1076"/>
        <pc:sldMkLst>
          <pc:docMk/>
          <pc:sldMk cId="3169886287" sldId="424"/>
        </pc:sldMkLst>
        <pc:picChg chg="add mod">
          <ac:chgData name="Boswell, Marcus (CPT)" userId="bdb9ae54-5735-469a-8e44-50e0c1360be5" providerId="ADAL" clId="{B9B5AF95-9965-46DF-826D-ABEAE0C40692}" dt="2024-03-13T20:17:42.108" v="227" actId="1076"/>
          <ac:picMkLst>
            <pc:docMk/>
            <pc:sldMk cId="3169886287" sldId="424"/>
            <ac:picMk id="5" creationId="{A407316C-8122-BE41-5DE2-4C2220D7183F}"/>
          </ac:picMkLst>
        </pc:picChg>
        <pc:picChg chg="mod">
          <ac:chgData name="Boswell, Marcus (CPT)" userId="bdb9ae54-5735-469a-8e44-50e0c1360be5" providerId="ADAL" clId="{B9B5AF95-9965-46DF-826D-ABEAE0C40692}" dt="2024-03-13T20:16:28.621" v="206" actId="1076"/>
          <ac:picMkLst>
            <pc:docMk/>
            <pc:sldMk cId="3169886287" sldId="424"/>
            <ac:picMk id="7" creationId="{1D00CAC7-8C0B-D4E6-93B6-C38238549CF0}"/>
          </ac:picMkLst>
        </pc:picChg>
        <pc:picChg chg="mod">
          <ac:chgData name="Boswell, Marcus (CPT)" userId="bdb9ae54-5735-469a-8e44-50e0c1360be5" providerId="ADAL" clId="{B9B5AF95-9965-46DF-826D-ABEAE0C40692}" dt="2024-03-13T20:16:32.065" v="207" actId="1076"/>
          <ac:picMkLst>
            <pc:docMk/>
            <pc:sldMk cId="3169886287" sldId="424"/>
            <ac:picMk id="9" creationId="{D2137BE0-5680-610D-781B-D5B2114810A2}"/>
          </ac:picMkLst>
        </pc:picChg>
        <pc:picChg chg="mod">
          <ac:chgData name="Boswell, Marcus (CPT)" userId="bdb9ae54-5735-469a-8e44-50e0c1360be5" providerId="ADAL" clId="{B9B5AF95-9965-46DF-826D-ABEAE0C40692}" dt="2024-03-13T20:19:03.282" v="246" actId="1076"/>
          <ac:picMkLst>
            <pc:docMk/>
            <pc:sldMk cId="3169886287" sldId="424"/>
            <ac:picMk id="14" creationId="{57F8F300-10CD-3374-556F-1D5C7681C433}"/>
          </ac:picMkLst>
        </pc:picChg>
        <pc:picChg chg="mod">
          <ac:chgData name="Boswell, Marcus (CPT)" userId="bdb9ae54-5735-469a-8e44-50e0c1360be5" providerId="ADAL" clId="{B9B5AF95-9965-46DF-826D-ABEAE0C40692}" dt="2024-03-13T20:17:46.206" v="228" actId="1076"/>
          <ac:picMkLst>
            <pc:docMk/>
            <pc:sldMk cId="3169886287" sldId="424"/>
            <ac:picMk id="16" creationId="{4C844A42-D858-6716-8477-FFC7B58B1DEC}"/>
          </ac:picMkLst>
        </pc:picChg>
        <pc:picChg chg="add mod">
          <ac:chgData name="Boswell, Marcus (CPT)" userId="bdb9ae54-5735-469a-8e44-50e0c1360be5" providerId="ADAL" clId="{B9B5AF95-9965-46DF-826D-ABEAE0C40692}" dt="2024-03-13T20:16:44.561" v="209" actId="14100"/>
          <ac:picMkLst>
            <pc:docMk/>
            <pc:sldMk cId="3169886287" sldId="424"/>
            <ac:picMk id="17" creationId="{EC73912D-07B5-C0B2-FDC2-AB68BCF0ABCF}"/>
          </ac:picMkLst>
        </pc:picChg>
        <pc:picChg chg="mod">
          <ac:chgData name="Boswell, Marcus (CPT)" userId="bdb9ae54-5735-469a-8e44-50e0c1360be5" providerId="ADAL" clId="{B9B5AF95-9965-46DF-826D-ABEAE0C40692}" dt="2024-03-13T20:18:00.220" v="230" actId="1076"/>
          <ac:picMkLst>
            <pc:docMk/>
            <pc:sldMk cId="3169886287" sldId="424"/>
            <ac:picMk id="18" creationId="{FAA02292-5E1C-CAC0-3A75-BFF7F5B2DA30}"/>
          </ac:picMkLst>
        </pc:picChg>
        <pc:picChg chg="mod">
          <ac:chgData name="Boswell, Marcus (CPT)" userId="bdb9ae54-5735-469a-8e44-50e0c1360be5" providerId="ADAL" clId="{B9B5AF95-9965-46DF-826D-ABEAE0C40692}" dt="2024-03-13T20:18:53.313" v="244" actId="1076"/>
          <ac:picMkLst>
            <pc:docMk/>
            <pc:sldMk cId="3169886287" sldId="424"/>
            <ac:picMk id="20" creationId="{B9BCE853-E824-E701-DB0A-16111A601DCD}"/>
          </ac:picMkLst>
        </pc:picChg>
        <pc:picChg chg="add mod">
          <ac:chgData name="Boswell, Marcus (CPT)" userId="bdb9ae54-5735-469a-8e44-50e0c1360be5" providerId="ADAL" clId="{B9B5AF95-9965-46DF-826D-ABEAE0C40692}" dt="2024-03-13T20:16:57.393" v="213" actId="14100"/>
          <ac:picMkLst>
            <pc:docMk/>
            <pc:sldMk cId="3169886287" sldId="424"/>
            <ac:picMk id="21" creationId="{F357A5E9-E4DF-30A9-44BD-2925721B543B}"/>
          </ac:picMkLst>
        </pc:picChg>
        <pc:picChg chg="mod">
          <ac:chgData name="Boswell, Marcus (CPT)" userId="bdb9ae54-5735-469a-8e44-50e0c1360be5" providerId="ADAL" clId="{B9B5AF95-9965-46DF-826D-ABEAE0C40692}" dt="2024-03-13T20:19:07.993" v="247" actId="1076"/>
          <ac:picMkLst>
            <pc:docMk/>
            <pc:sldMk cId="3169886287" sldId="424"/>
            <ac:picMk id="22" creationId="{FE4920E1-0D75-783D-6F17-E29975E4EF84}"/>
          </ac:picMkLst>
        </pc:picChg>
        <pc:picChg chg="add mod">
          <ac:chgData name="Boswell, Marcus (CPT)" userId="bdb9ae54-5735-469a-8e44-50e0c1360be5" providerId="ADAL" clId="{B9B5AF95-9965-46DF-826D-ABEAE0C40692}" dt="2024-03-13T20:19:03.282" v="246" actId="1076"/>
          <ac:picMkLst>
            <pc:docMk/>
            <pc:sldMk cId="3169886287" sldId="424"/>
            <ac:picMk id="25" creationId="{797BF156-40F3-5933-483C-A93CCF3F0650}"/>
          </ac:picMkLst>
        </pc:picChg>
        <pc:picChg chg="add mod">
          <ac:chgData name="Boswell, Marcus (CPT)" userId="bdb9ae54-5735-469a-8e44-50e0c1360be5" providerId="ADAL" clId="{B9B5AF95-9965-46DF-826D-ABEAE0C40692}" dt="2024-03-13T20:18:38.893" v="242" actId="1076"/>
          <ac:picMkLst>
            <pc:docMk/>
            <pc:sldMk cId="3169886287" sldId="424"/>
            <ac:picMk id="29" creationId="{E91CBF18-7F79-0C6C-7CE4-D783A4FA6E98}"/>
          </ac:picMkLst>
        </pc:picChg>
        <pc:picChg chg="add mod">
          <ac:chgData name="Boswell, Marcus (CPT)" userId="bdb9ae54-5735-469a-8e44-50e0c1360be5" providerId="ADAL" clId="{B9B5AF95-9965-46DF-826D-ABEAE0C40692}" dt="2024-03-13T20:18:47.807" v="243" actId="1076"/>
          <ac:picMkLst>
            <pc:docMk/>
            <pc:sldMk cId="3169886287" sldId="424"/>
            <ac:picMk id="37" creationId="{A5B075FB-1AFB-19B0-99E5-D9E62364CEF3}"/>
          </ac:picMkLst>
        </pc:picChg>
        <pc:picChg chg="add mod">
          <ac:chgData name="Boswell, Marcus (CPT)" userId="bdb9ae54-5735-469a-8e44-50e0c1360be5" providerId="ADAL" clId="{B9B5AF95-9965-46DF-826D-ABEAE0C40692}" dt="2024-03-13T20:18:56.625" v="245" actId="1076"/>
          <ac:picMkLst>
            <pc:docMk/>
            <pc:sldMk cId="3169886287" sldId="424"/>
            <ac:picMk id="39" creationId="{F6900D51-17D0-7BB0-92DD-FB99BE8D33EB}"/>
          </ac:picMkLst>
        </pc:picChg>
        <pc:picChg chg="add mod">
          <ac:chgData name="Boswell, Marcus (CPT)" userId="bdb9ae54-5735-469a-8e44-50e0c1360be5" providerId="ADAL" clId="{B9B5AF95-9965-46DF-826D-ABEAE0C40692}" dt="2024-03-13T20:19:07.993" v="247" actId="1076"/>
          <ac:picMkLst>
            <pc:docMk/>
            <pc:sldMk cId="3169886287" sldId="424"/>
            <ac:picMk id="43" creationId="{F2E16B98-DCEE-FCFD-A2F3-13B046D369BF}"/>
          </ac:picMkLst>
        </pc:picChg>
      </pc:sldChg>
      <pc:sldChg chg="delSp modSp del mod ord delAnim">
        <pc:chgData name="Boswell, Marcus (CPT)" userId="bdb9ae54-5735-469a-8e44-50e0c1360be5" providerId="ADAL" clId="{B9B5AF95-9965-46DF-826D-ABEAE0C40692}" dt="2024-03-13T20:09:52.584" v="107" actId="47"/>
        <pc:sldMkLst>
          <pc:docMk/>
          <pc:sldMk cId="1482958961" sldId="425"/>
        </pc:sldMkLst>
        <pc:picChg chg="del">
          <ac:chgData name="Boswell, Marcus (CPT)" userId="bdb9ae54-5735-469a-8e44-50e0c1360be5" providerId="ADAL" clId="{B9B5AF95-9965-46DF-826D-ABEAE0C40692}" dt="2024-03-13T20:09:13.280" v="95" actId="478"/>
          <ac:picMkLst>
            <pc:docMk/>
            <pc:sldMk cId="1482958961" sldId="425"/>
            <ac:picMk id="5" creationId="{0B3ACE2A-1DB6-0071-D037-C36D8012A0CD}"/>
          </ac:picMkLst>
        </pc:picChg>
        <pc:picChg chg="del">
          <ac:chgData name="Boswell, Marcus (CPT)" userId="bdb9ae54-5735-469a-8e44-50e0c1360be5" providerId="ADAL" clId="{B9B5AF95-9965-46DF-826D-ABEAE0C40692}" dt="2024-03-13T20:09:27.327" v="104" actId="478"/>
          <ac:picMkLst>
            <pc:docMk/>
            <pc:sldMk cId="1482958961" sldId="425"/>
            <ac:picMk id="9" creationId="{A407316C-8122-BE41-5DE2-4C2220D7183F}"/>
          </ac:picMkLst>
        </pc:picChg>
        <pc:picChg chg="del">
          <ac:chgData name="Boswell, Marcus (CPT)" userId="bdb9ae54-5735-469a-8e44-50e0c1360be5" providerId="ADAL" clId="{B9B5AF95-9965-46DF-826D-ABEAE0C40692}" dt="2024-03-13T20:09:12.634" v="94" actId="478"/>
          <ac:picMkLst>
            <pc:docMk/>
            <pc:sldMk cId="1482958961" sldId="425"/>
            <ac:picMk id="13" creationId="{24593C00-B873-3368-8C13-E1373B673BE5}"/>
          </ac:picMkLst>
        </pc:picChg>
        <pc:picChg chg="del">
          <ac:chgData name="Boswell, Marcus (CPT)" userId="bdb9ae54-5735-469a-8e44-50e0c1360be5" providerId="ADAL" clId="{B9B5AF95-9965-46DF-826D-ABEAE0C40692}" dt="2024-03-13T20:09:12.054" v="93" actId="478"/>
          <ac:picMkLst>
            <pc:docMk/>
            <pc:sldMk cId="1482958961" sldId="425"/>
            <ac:picMk id="15" creationId="{2962EFF0-45B5-9E63-F8A4-06323C44E4C7}"/>
          </ac:picMkLst>
        </pc:picChg>
        <pc:picChg chg="del">
          <ac:chgData name="Boswell, Marcus (CPT)" userId="bdb9ae54-5735-469a-8e44-50e0c1360be5" providerId="ADAL" clId="{B9B5AF95-9965-46DF-826D-ABEAE0C40692}" dt="2024-03-13T20:09:26.250" v="103" actId="478"/>
          <ac:picMkLst>
            <pc:docMk/>
            <pc:sldMk cId="1482958961" sldId="425"/>
            <ac:picMk id="17" creationId="{EC73912D-07B5-C0B2-FDC2-AB68BCF0ABCF}"/>
          </ac:picMkLst>
        </pc:picChg>
        <pc:picChg chg="del">
          <ac:chgData name="Boswell, Marcus (CPT)" userId="bdb9ae54-5735-469a-8e44-50e0c1360be5" providerId="ADAL" clId="{B9B5AF95-9965-46DF-826D-ABEAE0C40692}" dt="2024-03-13T20:09:10.780" v="92" actId="478"/>
          <ac:picMkLst>
            <pc:docMk/>
            <pc:sldMk cId="1482958961" sldId="425"/>
            <ac:picMk id="19" creationId="{0F604F5A-566E-8642-CE75-A43C7CBA772C}"/>
          </ac:picMkLst>
        </pc:picChg>
        <pc:picChg chg="del">
          <ac:chgData name="Boswell, Marcus (CPT)" userId="bdb9ae54-5735-469a-8e44-50e0c1360be5" providerId="ADAL" clId="{B9B5AF95-9965-46DF-826D-ABEAE0C40692}" dt="2024-03-13T20:09:24.601" v="102" actId="478"/>
          <ac:picMkLst>
            <pc:docMk/>
            <pc:sldMk cId="1482958961" sldId="425"/>
            <ac:picMk id="21" creationId="{F357A5E9-E4DF-30A9-44BD-2925721B543B}"/>
          </ac:picMkLst>
        </pc:picChg>
        <pc:picChg chg="mod">
          <ac:chgData name="Boswell, Marcus (CPT)" userId="bdb9ae54-5735-469a-8e44-50e0c1360be5" providerId="ADAL" clId="{B9B5AF95-9965-46DF-826D-ABEAE0C40692}" dt="2024-03-13T20:09:17.923" v="96" actId="1076"/>
          <ac:picMkLst>
            <pc:docMk/>
            <pc:sldMk cId="1482958961" sldId="425"/>
            <ac:picMk id="23" creationId="{2B2CED15-CB33-A470-051A-4429E20510CF}"/>
          </ac:picMkLst>
        </pc:picChg>
        <pc:picChg chg="mod">
          <ac:chgData name="Boswell, Marcus (CPT)" userId="bdb9ae54-5735-469a-8e44-50e0c1360be5" providerId="ADAL" clId="{B9B5AF95-9965-46DF-826D-ABEAE0C40692}" dt="2024-03-13T20:09:30.017" v="105" actId="1076"/>
          <ac:picMkLst>
            <pc:docMk/>
            <pc:sldMk cId="1482958961" sldId="425"/>
            <ac:picMk id="25" creationId="{797BF156-40F3-5933-483C-A93CCF3F0650}"/>
          </ac:picMkLst>
        </pc:picChg>
        <pc:picChg chg="del">
          <ac:chgData name="Boswell, Marcus (CPT)" userId="bdb9ae54-5735-469a-8e44-50e0c1360be5" providerId="ADAL" clId="{B9B5AF95-9965-46DF-826D-ABEAE0C40692}" dt="2024-03-13T20:09:07.004" v="90" actId="478"/>
          <ac:picMkLst>
            <pc:docMk/>
            <pc:sldMk cId="1482958961" sldId="425"/>
            <ac:picMk id="27" creationId="{34738259-764A-1C79-16BD-619BDF862D4D}"/>
          </ac:picMkLst>
        </pc:picChg>
        <pc:picChg chg="del">
          <ac:chgData name="Boswell, Marcus (CPT)" userId="bdb9ae54-5735-469a-8e44-50e0c1360be5" providerId="ADAL" clId="{B9B5AF95-9965-46DF-826D-ABEAE0C40692}" dt="2024-03-13T20:09:22.234" v="100" actId="478"/>
          <ac:picMkLst>
            <pc:docMk/>
            <pc:sldMk cId="1482958961" sldId="425"/>
            <ac:picMk id="29" creationId="{E91CBF18-7F79-0C6C-7CE4-D783A4FA6E98}"/>
          </ac:picMkLst>
        </pc:picChg>
        <pc:picChg chg="del">
          <ac:chgData name="Boswell, Marcus (CPT)" userId="bdb9ae54-5735-469a-8e44-50e0c1360be5" providerId="ADAL" clId="{B9B5AF95-9965-46DF-826D-ABEAE0C40692}" dt="2024-03-13T20:09:01.603" v="88" actId="478"/>
          <ac:picMkLst>
            <pc:docMk/>
            <pc:sldMk cId="1482958961" sldId="425"/>
            <ac:picMk id="31" creationId="{7A0B60E2-0918-24BB-1390-701164A4D816}"/>
          </ac:picMkLst>
        </pc:picChg>
        <pc:picChg chg="del mod">
          <ac:chgData name="Boswell, Marcus (CPT)" userId="bdb9ae54-5735-469a-8e44-50e0c1360be5" providerId="ADAL" clId="{B9B5AF95-9965-46DF-826D-ABEAE0C40692}" dt="2024-03-13T20:09:03.352" v="89" actId="478"/>
          <ac:picMkLst>
            <pc:docMk/>
            <pc:sldMk cId="1482958961" sldId="425"/>
            <ac:picMk id="36" creationId="{87A9DF22-0F81-1B33-0A3A-8AB35D22A6D2}"/>
          </ac:picMkLst>
        </pc:picChg>
        <pc:picChg chg="del">
          <ac:chgData name="Boswell, Marcus (CPT)" userId="bdb9ae54-5735-469a-8e44-50e0c1360be5" providerId="ADAL" clId="{B9B5AF95-9965-46DF-826D-ABEAE0C40692}" dt="2024-03-13T20:09:20.199" v="98" actId="478"/>
          <ac:picMkLst>
            <pc:docMk/>
            <pc:sldMk cId="1482958961" sldId="425"/>
            <ac:picMk id="37" creationId="{A5B075FB-1AFB-19B0-99E5-D9E62364CEF3}"/>
          </ac:picMkLst>
        </pc:picChg>
        <pc:picChg chg="del">
          <ac:chgData name="Boswell, Marcus (CPT)" userId="bdb9ae54-5735-469a-8e44-50e0c1360be5" providerId="ADAL" clId="{B9B5AF95-9965-46DF-826D-ABEAE0C40692}" dt="2024-03-13T20:09:20.825" v="99" actId="478"/>
          <ac:picMkLst>
            <pc:docMk/>
            <pc:sldMk cId="1482958961" sldId="425"/>
            <ac:picMk id="39" creationId="{F6900D51-17D0-7BB0-92DD-FB99BE8D33EB}"/>
          </ac:picMkLst>
        </pc:picChg>
        <pc:picChg chg="del">
          <ac:chgData name="Boswell, Marcus (CPT)" userId="bdb9ae54-5735-469a-8e44-50e0c1360be5" providerId="ADAL" clId="{B9B5AF95-9965-46DF-826D-ABEAE0C40692}" dt="2024-03-13T20:08:56.828" v="85" actId="478"/>
          <ac:picMkLst>
            <pc:docMk/>
            <pc:sldMk cId="1482958961" sldId="425"/>
            <ac:picMk id="41" creationId="{A815C4FC-8C0C-342C-FE80-3CE589DBF033}"/>
          </ac:picMkLst>
        </pc:picChg>
        <pc:picChg chg="del">
          <ac:chgData name="Boswell, Marcus (CPT)" userId="bdb9ae54-5735-469a-8e44-50e0c1360be5" providerId="ADAL" clId="{B9B5AF95-9965-46DF-826D-ABEAE0C40692}" dt="2024-03-13T20:09:19.481" v="97" actId="478"/>
          <ac:picMkLst>
            <pc:docMk/>
            <pc:sldMk cId="1482958961" sldId="425"/>
            <ac:picMk id="43" creationId="{F2E16B98-DCEE-FCFD-A2F3-13B046D369BF}"/>
          </ac:picMkLst>
        </pc:picChg>
      </pc:sldChg>
      <pc:sldChg chg="addSp delSp modSp add mod delAnim modAnim">
        <pc:chgData name="Boswell, Marcus (CPT)" userId="bdb9ae54-5735-469a-8e44-50e0c1360be5" providerId="ADAL" clId="{B9B5AF95-9965-46DF-826D-ABEAE0C40692}" dt="2024-03-13T20:06:06.561" v="40"/>
        <pc:sldMkLst>
          <pc:docMk/>
          <pc:sldMk cId="2154925420" sldId="431"/>
        </pc:sldMkLst>
        <pc:spChg chg="add mod">
          <ac:chgData name="Boswell, Marcus (CPT)" userId="bdb9ae54-5735-469a-8e44-50e0c1360be5" providerId="ADAL" clId="{B9B5AF95-9965-46DF-826D-ABEAE0C40692}" dt="2024-03-13T20:06:05.533" v="39" actId="1076"/>
          <ac:spMkLst>
            <pc:docMk/>
            <pc:sldMk cId="2154925420" sldId="431"/>
            <ac:spMk id="4" creationId="{64DE8E07-FB0D-0CAC-6982-B304444AA36A}"/>
          </ac:spMkLst>
        </pc:spChg>
        <pc:picChg chg="mod">
          <ac:chgData name="Boswell, Marcus (CPT)" userId="bdb9ae54-5735-469a-8e44-50e0c1360be5" providerId="ADAL" clId="{B9B5AF95-9965-46DF-826D-ABEAE0C40692}" dt="2024-03-13T20:05:40.257" v="36" actId="1076"/>
          <ac:picMkLst>
            <pc:docMk/>
            <pc:sldMk cId="2154925420" sldId="431"/>
            <ac:picMk id="5" creationId="{0B3ACE2A-1DB6-0071-D037-C36D8012A0CD}"/>
          </ac:picMkLst>
        </pc:picChg>
        <pc:picChg chg="del">
          <ac:chgData name="Boswell, Marcus (CPT)" userId="bdb9ae54-5735-469a-8e44-50e0c1360be5" providerId="ADAL" clId="{B9B5AF95-9965-46DF-826D-ABEAE0C40692}" dt="2024-03-13T20:05:28.982" v="27" actId="478"/>
          <ac:picMkLst>
            <pc:docMk/>
            <pc:sldMk cId="2154925420" sldId="431"/>
            <ac:picMk id="13" creationId="{24593C00-B873-3368-8C13-E1373B673BE5}"/>
          </ac:picMkLst>
        </pc:picChg>
        <pc:picChg chg="del">
          <ac:chgData name="Boswell, Marcus (CPT)" userId="bdb9ae54-5735-469a-8e44-50e0c1360be5" providerId="ADAL" clId="{B9B5AF95-9965-46DF-826D-ABEAE0C40692}" dt="2024-03-13T20:05:27.389" v="26" actId="478"/>
          <ac:picMkLst>
            <pc:docMk/>
            <pc:sldMk cId="2154925420" sldId="431"/>
            <ac:picMk id="15" creationId="{2962EFF0-45B5-9E63-F8A4-06323C44E4C7}"/>
          </ac:picMkLst>
        </pc:picChg>
        <pc:picChg chg="del">
          <ac:chgData name="Boswell, Marcus (CPT)" userId="bdb9ae54-5735-469a-8e44-50e0c1360be5" providerId="ADAL" clId="{B9B5AF95-9965-46DF-826D-ABEAE0C40692}" dt="2024-03-13T20:05:35.822" v="34" actId="478"/>
          <ac:picMkLst>
            <pc:docMk/>
            <pc:sldMk cId="2154925420" sldId="431"/>
            <ac:picMk id="17" creationId="{EC73912D-07B5-C0B2-FDC2-AB68BCF0ABCF}"/>
          </ac:picMkLst>
        </pc:picChg>
        <pc:picChg chg="del">
          <ac:chgData name="Boswell, Marcus (CPT)" userId="bdb9ae54-5735-469a-8e44-50e0c1360be5" providerId="ADAL" clId="{B9B5AF95-9965-46DF-826D-ABEAE0C40692}" dt="2024-03-13T20:05:26.557" v="25" actId="478"/>
          <ac:picMkLst>
            <pc:docMk/>
            <pc:sldMk cId="2154925420" sldId="431"/>
            <ac:picMk id="19" creationId="{0F604F5A-566E-8642-CE75-A43C7CBA772C}"/>
          </ac:picMkLst>
        </pc:picChg>
        <pc:picChg chg="del">
          <ac:chgData name="Boswell, Marcus (CPT)" userId="bdb9ae54-5735-469a-8e44-50e0c1360be5" providerId="ADAL" clId="{B9B5AF95-9965-46DF-826D-ABEAE0C40692}" dt="2024-03-13T20:05:35.173" v="33" actId="478"/>
          <ac:picMkLst>
            <pc:docMk/>
            <pc:sldMk cId="2154925420" sldId="431"/>
            <ac:picMk id="21" creationId="{F357A5E9-E4DF-30A9-44BD-2925721B543B}"/>
          </ac:picMkLst>
        </pc:picChg>
        <pc:picChg chg="del">
          <ac:chgData name="Boswell, Marcus (CPT)" userId="bdb9ae54-5735-469a-8e44-50e0c1360be5" providerId="ADAL" clId="{B9B5AF95-9965-46DF-826D-ABEAE0C40692}" dt="2024-03-13T20:05:25.896" v="24" actId="478"/>
          <ac:picMkLst>
            <pc:docMk/>
            <pc:sldMk cId="2154925420" sldId="431"/>
            <ac:picMk id="23" creationId="{2B2CED15-CB33-A470-051A-4429E20510CF}"/>
          </ac:picMkLst>
        </pc:picChg>
        <pc:picChg chg="del">
          <ac:chgData name="Boswell, Marcus (CPT)" userId="bdb9ae54-5735-469a-8e44-50e0c1360be5" providerId="ADAL" clId="{B9B5AF95-9965-46DF-826D-ABEAE0C40692}" dt="2024-03-13T20:05:34.444" v="32" actId="478"/>
          <ac:picMkLst>
            <pc:docMk/>
            <pc:sldMk cId="2154925420" sldId="431"/>
            <ac:picMk id="25" creationId="{797BF156-40F3-5933-483C-A93CCF3F0650}"/>
          </ac:picMkLst>
        </pc:picChg>
        <pc:picChg chg="del">
          <ac:chgData name="Boswell, Marcus (CPT)" userId="bdb9ae54-5735-469a-8e44-50e0c1360be5" providerId="ADAL" clId="{B9B5AF95-9965-46DF-826D-ABEAE0C40692}" dt="2024-03-13T20:05:25.209" v="23" actId="478"/>
          <ac:picMkLst>
            <pc:docMk/>
            <pc:sldMk cId="2154925420" sldId="431"/>
            <ac:picMk id="27" creationId="{34738259-764A-1C79-16BD-619BDF862D4D}"/>
          </ac:picMkLst>
        </pc:picChg>
        <pc:picChg chg="del">
          <ac:chgData name="Boswell, Marcus (CPT)" userId="bdb9ae54-5735-469a-8e44-50e0c1360be5" providerId="ADAL" clId="{B9B5AF95-9965-46DF-826D-ABEAE0C40692}" dt="2024-03-13T20:05:33.874" v="31" actId="478"/>
          <ac:picMkLst>
            <pc:docMk/>
            <pc:sldMk cId="2154925420" sldId="431"/>
            <ac:picMk id="29" creationId="{E91CBF18-7F79-0C6C-7CE4-D783A4FA6E98}"/>
          </ac:picMkLst>
        </pc:picChg>
        <pc:picChg chg="del">
          <ac:chgData name="Boswell, Marcus (CPT)" userId="bdb9ae54-5735-469a-8e44-50e0c1360be5" providerId="ADAL" clId="{B9B5AF95-9965-46DF-826D-ABEAE0C40692}" dt="2024-03-13T20:05:24.597" v="22" actId="478"/>
          <ac:picMkLst>
            <pc:docMk/>
            <pc:sldMk cId="2154925420" sldId="431"/>
            <ac:picMk id="31" creationId="{7A0B60E2-0918-24BB-1390-701164A4D816}"/>
          </ac:picMkLst>
        </pc:picChg>
        <pc:picChg chg="del">
          <ac:chgData name="Boswell, Marcus (CPT)" userId="bdb9ae54-5735-469a-8e44-50e0c1360be5" providerId="ADAL" clId="{B9B5AF95-9965-46DF-826D-ABEAE0C40692}" dt="2024-03-13T20:05:23.890" v="21" actId="478"/>
          <ac:picMkLst>
            <pc:docMk/>
            <pc:sldMk cId="2154925420" sldId="431"/>
            <ac:picMk id="36" creationId="{87A9DF22-0F81-1B33-0A3A-8AB35D22A6D2}"/>
          </ac:picMkLst>
        </pc:picChg>
        <pc:picChg chg="del">
          <ac:chgData name="Boswell, Marcus (CPT)" userId="bdb9ae54-5735-469a-8e44-50e0c1360be5" providerId="ADAL" clId="{B9B5AF95-9965-46DF-826D-ABEAE0C40692}" dt="2024-03-13T20:05:32.356" v="29" actId="478"/>
          <ac:picMkLst>
            <pc:docMk/>
            <pc:sldMk cId="2154925420" sldId="431"/>
            <ac:picMk id="37" creationId="{A5B075FB-1AFB-19B0-99E5-D9E62364CEF3}"/>
          </ac:picMkLst>
        </pc:picChg>
        <pc:picChg chg="del">
          <ac:chgData name="Boswell, Marcus (CPT)" userId="bdb9ae54-5735-469a-8e44-50e0c1360be5" providerId="ADAL" clId="{B9B5AF95-9965-46DF-826D-ABEAE0C40692}" dt="2024-03-13T20:05:32.957" v="30" actId="478"/>
          <ac:picMkLst>
            <pc:docMk/>
            <pc:sldMk cId="2154925420" sldId="431"/>
            <ac:picMk id="39" creationId="{F6900D51-17D0-7BB0-92DD-FB99BE8D33EB}"/>
          </ac:picMkLst>
        </pc:picChg>
        <pc:picChg chg="del mod">
          <ac:chgData name="Boswell, Marcus (CPT)" userId="bdb9ae54-5735-469a-8e44-50e0c1360be5" providerId="ADAL" clId="{B9B5AF95-9965-46DF-826D-ABEAE0C40692}" dt="2024-03-13T20:05:23.221" v="20" actId="478"/>
          <ac:picMkLst>
            <pc:docMk/>
            <pc:sldMk cId="2154925420" sldId="431"/>
            <ac:picMk id="41" creationId="{A815C4FC-8C0C-342C-FE80-3CE589DBF033}"/>
          </ac:picMkLst>
        </pc:picChg>
        <pc:picChg chg="del">
          <ac:chgData name="Boswell, Marcus (CPT)" userId="bdb9ae54-5735-469a-8e44-50e0c1360be5" providerId="ADAL" clId="{B9B5AF95-9965-46DF-826D-ABEAE0C40692}" dt="2024-03-13T20:05:31.212" v="28" actId="478"/>
          <ac:picMkLst>
            <pc:docMk/>
            <pc:sldMk cId="2154925420" sldId="431"/>
            <ac:picMk id="43" creationId="{F2E16B98-DCEE-FCFD-A2F3-13B046D369BF}"/>
          </ac:picMkLst>
        </pc:picChg>
      </pc:sldChg>
      <pc:sldChg chg="addSp delSp modSp add mod delAnim modAnim">
        <pc:chgData name="Boswell, Marcus (CPT)" userId="bdb9ae54-5735-469a-8e44-50e0c1360be5" providerId="ADAL" clId="{B9B5AF95-9965-46DF-826D-ABEAE0C40692}" dt="2024-03-13T20:11:59.383" v="158"/>
        <pc:sldMkLst>
          <pc:docMk/>
          <pc:sldMk cId="2202837349" sldId="432"/>
        </pc:sldMkLst>
        <pc:spChg chg="add mod">
          <ac:chgData name="Boswell, Marcus (CPT)" userId="bdb9ae54-5735-469a-8e44-50e0c1360be5" providerId="ADAL" clId="{B9B5AF95-9965-46DF-826D-ABEAE0C40692}" dt="2024-03-13T20:07:33.873" v="68" actId="1076"/>
          <ac:spMkLst>
            <pc:docMk/>
            <pc:sldMk cId="2202837349" sldId="432"/>
            <ac:spMk id="4" creationId="{831A2FAF-093F-3A2C-5180-984BD3801915}"/>
          </ac:spMkLst>
        </pc:spChg>
        <pc:spChg chg="add del mod">
          <ac:chgData name="Boswell, Marcus (CPT)" userId="bdb9ae54-5735-469a-8e44-50e0c1360be5" providerId="ADAL" clId="{B9B5AF95-9965-46DF-826D-ABEAE0C40692}" dt="2024-03-13T20:08:06.221" v="77" actId="478"/>
          <ac:spMkLst>
            <pc:docMk/>
            <pc:sldMk cId="2202837349" sldId="432"/>
            <ac:spMk id="7" creationId="{7F23A9F3-915E-D5B6-1160-90586F4541AA}"/>
          </ac:spMkLst>
        </pc:spChg>
        <pc:spChg chg="add mod">
          <ac:chgData name="Boswell, Marcus (CPT)" userId="bdb9ae54-5735-469a-8e44-50e0c1360be5" providerId="ADAL" clId="{B9B5AF95-9965-46DF-826D-ABEAE0C40692}" dt="2024-03-13T20:08:47.637" v="84" actId="207"/>
          <ac:spMkLst>
            <pc:docMk/>
            <pc:sldMk cId="2202837349" sldId="432"/>
            <ac:spMk id="8" creationId="{1AF9495C-4F9F-3652-4518-8347DB7F1C33}"/>
          </ac:spMkLst>
        </pc:spChg>
        <pc:picChg chg="del">
          <ac:chgData name="Boswell, Marcus (CPT)" userId="bdb9ae54-5735-469a-8e44-50e0c1360be5" providerId="ADAL" clId="{B9B5AF95-9965-46DF-826D-ABEAE0C40692}" dt="2024-03-13T20:06:53.425" v="51" actId="478"/>
          <ac:picMkLst>
            <pc:docMk/>
            <pc:sldMk cId="2202837349" sldId="432"/>
            <ac:picMk id="5" creationId="{0B3ACE2A-1DB6-0071-D037-C36D8012A0CD}"/>
          </ac:picMkLst>
        </pc:picChg>
        <pc:picChg chg="del">
          <ac:chgData name="Boswell, Marcus (CPT)" userId="bdb9ae54-5735-469a-8e44-50e0c1360be5" providerId="ADAL" clId="{B9B5AF95-9965-46DF-826D-ABEAE0C40692}" dt="2024-03-13T20:07:02.820" v="60" actId="478"/>
          <ac:picMkLst>
            <pc:docMk/>
            <pc:sldMk cId="2202837349" sldId="432"/>
            <ac:picMk id="9" creationId="{A407316C-8122-BE41-5DE2-4C2220D7183F}"/>
          </ac:picMkLst>
        </pc:picChg>
        <pc:picChg chg="del">
          <ac:chgData name="Boswell, Marcus (CPT)" userId="bdb9ae54-5735-469a-8e44-50e0c1360be5" providerId="ADAL" clId="{B9B5AF95-9965-46DF-826D-ABEAE0C40692}" dt="2024-03-13T20:06:52.721" v="50" actId="478"/>
          <ac:picMkLst>
            <pc:docMk/>
            <pc:sldMk cId="2202837349" sldId="432"/>
            <ac:picMk id="13" creationId="{24593C00-B873-3368-8C13-E1373B673BE5}"/>
          </ac:picMkLst>
        </pc:picChg>
        <pc:picChg chg="mod">
          <ac:chgData name="Boswell, Marcus (CPT)" userId="bdb9ae54-5735-469a-8e44-50e0c1360be5" providerId="ADAL" clId="{B9B5AF95-9965-46DF-826D-ABEAE0C40692}" dt="2024-03-13T20:06:56.438" v="52" actId="1076"/>
          <ac:picMkLst>
            <pc:docMk/>
            <pc:sldMk cId="2202837349" sldId="432"/>
            <ac:picMk id="15" creationId="{2962EFF0-45B5-9E63-F8A4-06323C44E4C7}"/>
          </ac:picMkLst>
        </pc:picChg>
        <pc:picChg chg="mod">
          <ac:chgData name="Boswell, Marcus (CPT)" userId="bdb9ae54-5735-469a-8e44-50e0c1360be5" providerId="ADAL" clId="{B9B5AF95-9965-46DF-826D-ABEAE0C40692}" dt="2024-03-13T20:07:05.215" v="61" actId="1076"/>
          <ac:picMkLst>
            <pc:docMk/>
            <pc:sldMk cId="2202837349" sldId="432"/>
            <ac:picMk id="17" creationId="{EC73912D-07B5-C0B2-FDC2-AB68BCF0ABCF}"/>
          </ac:picMkLst>
        </pc:picChg>
        <pc:picChg chg="del">
          <ac:chgData name="Boswell, Marcus (CPT)" userId="bdb9ae54-5735-469a-8e44-50e0c1360be5" providerId="ADAL" clId="{B9B5AF95-9965-46DF-826D-ABEAE0C40692}" dt="2024-03-13T20:06:49.253" v="47" actId="478"/>
          <ac:picMkLst>
            <pc:docMk/>
            <pc:sldMk cId="2202837349" sldId="432"/>
            <ac:picMk id="19" creationId="{0F604F5A-566E-8642-CE75-A43C7CBA772C}"/>
          </ac:picMkLst>
        </pc:picChg>
        <pc:picChg chg="del">
          <ac:chgData name="Boswell, Marcus (CPT)" userId="bdb9ae54-5735-469a-8e44-50e0c1360be5" providerId="ADAL" clId="{B9B5AF95-9965-46DF-826D-ABEAE0C40692}" dt="2024-03-13T20:07:00.821" v="58" actId="478"/>
          <ac:picMkLst>
            <pc:docMk/>
            <pc:sldMk cId="2202837349" sldId="432"/>
            <ac:picMk id="21" creationId="{F357A5E9-E4DF-30A9-44BD-2925721B543B}"/>
          </ac:picMkLst>
        </pc:picChg>
        <pc:picChg chg="del mod">
          <ac:chgData name="Boswell, Marcus (CPT)" userId="bdb9ae54-5735-469a-8e44-50e0c1360be5" providerId="ADAL" clId="{B9B5AF95-9965-46DF-826D-ABEAE0C40692}" dt="2024-03-13T20:06:50.926" v="48" actId="478"/>
          <ac:picMkLst>
            <pc:docMk/>
            <pc:sldMk cId="2202837349" sldId="432"/>
            <ac:picMk id="23" creationId="{2B2CED15-CB33-A470-051A-4429E20510CF}"/>
          </ac:picMkLst>
        </pc:picChg>
        <pc:picChg chg="del">
          <ac:chgData name="Boswell, Marcus (CPT)" userId="bdb9ae54-5735-469a-8e44-50e0c1360be5" providerId="ADAL" clId="{B9B5AF95-9965-46DF-826D-ABEAE0C40692}" dt="2024-03-13T20:06:59.885" v="57" actId="478"/>
          <ac:picMkLst>
            <pc:docMk/>
            <pc:sldMk cId="2202837349" sldId="432"/>
            <ac:picMk id="25" creationId="{797BF156-40F3-5933-483C-A93CCF3F0650}"/>
          </ac:picMkLst>
        </pc:picChg>
        <pc:picChg chg="del">
          <ac:chgData name="Boswell, Marcus (CPT)" userId="bdb9ae54-5735-469a-8e44-50e0c1360be5" providerId="ADAL" clId="{B9B5AF95-9965-46DF-826D-ABEAE0C40692}" dt="2024-03-13T20:06:45.788" v="45" actId="478"/>
          <ac:picMkLst>
            <pc:docMk/>
            <pc:sldMk cId="2202837349" sldId="432"/>
            <ac:picMk id="27" creationId="{34738259-764A-1C79-16BD-619BDF862D4D}"/>
          </ac:picMkLst>
        </pc:picChg>
        <pc:picChg chg="del">
          <ac:chgData name="Boswell, Marcus (CPT)" userId="bdb9ae54-5735-469a-8e44-50e0c1360be5" providerId="ADAL" clId="{B9B5AF95-9965-46DF-826D-ABEAE0C40692}" dt="2024-03-13T20:06:59.135" v="56" actId="478"/>
          <ac:picMkLst>
            <pc:docMk/>
            <pc:sldMk cId="2202837349" sldId="432"/>
            <ac:picMk id="29" creationId="{E91CBF18-7F79-0C6C-7CE4-D783A4FA6E98}"/>
          </ac:picMkLst>
        </pc:picChg>
        <pc:picChg chg="del">
          <ac:chgData name="Boswell, Marcus (CPT)" userId="bdb9ae54-5735-469a-8e44-50e0c1360be5" providerId="ADAL" clId="{B9B5AF95-9965-46DF-826D-ABEAE0C40692}" dt="2024-03-13T20:06:43.087" v="44" actId="478"/>
          <ac:picMkLst>
            <pc:docMk/>
            <pc:sldMk cId="2202837349" sldId="432"/>
            <ac:picMk id="31" creationId="{7A0B60E2-0918-24BB-1390-701164A4D816}"/>
          </ac:picMkLst>
        </pc:picChg>
        <pc:picChg chg="del">
          <ac:chgData name="Boswell, Marcus (CPT)" userId="bdb9ae54-5735-469a-8e44-50e0c1360be5" providerId="ADAL" clId="{B9B5AF95-9965-46DF-826D-ABEAE0C40692}" dt="2024-03-13T20:06:42.072" v="43" actId="478"/>
          <ac:picMkLst>
            <pc:docMk/>
            <pc:sldMk cId="2202837349" sldId="432"/>
            <ac:picMk id="36" creationId="{87A9DF22-0F81-1B33-0A3A-8AB35D22A6D2}"/>
          </ac:picMkLst>
        </pc:picChg>
        <pc:picChg chg="del">
          <ac:chgData name="Boswell, Marcus (CPT)" userId="bdb9ae54-5735-469a-8e44-50e0c1360be5" providerId="ADAL" clId="{B9B5AF95-9965-46DF-826D-ABEAE0C40692}" dt="2024-03-13T20:06:57.870" v="54" actId="478"/>
          <ac:picMkLst>
            <pc:docMk/>
            <pc:sldMk cId="2202837349" sldId="432"/>
            <ac:picMk id="37" creationId="{A5B075FB-1AFB-19B0-99E5-D9E62364CEF3}"/>
          </ac:picMkLst>
        </pc:picChg>
        <pc:picChg chg="del">
          <ac:chgData name="Boswell, Marcus (CPT)" userId="bdb9ae54-5735-469a-8e44-50e0c1360be5" providerId="ADAL" clId="{B9B5AF95-9965-46DF-826D-ABEAE0C40692}" dt="2024-03-13T20:06:58.380" v="55" actId="478"/>
          <ac:picMkLst>
            <pc:docMk/>
            <pc:sldMk cId="2202837349" sldId="432"/>
            <ac:picMk id="39" creationId="{F6900D51-17D0-7BB0-92DD-FB99BE8D33EB}"/>
          </ac:picMkLst>
        </pc:picChg>
        <pc:picChg chg="del">
          <ac:chgData name="Boswell, Marcus (CPT)" userId="bdb9ae54-5735-469a-8e44-50e0c1360be5" providerId="ADAL" clId="{B9B5AF95-9965-46DF-826D-ABEAE0C40692}" dt="2024-03-13T20:06:41.378" v="42" actId="478"/>
          <ac:picMkLst>
            <pc:docMk/>
            <pc:sldMk cId="2202837349" sldId="432"/>
            <ac:picMk id="41" creationId="{A815C4FC-8C0C-342C-FE80-3CE589DBF033}"/>
          </ac:picMkLst>
        </pc:picChg>
        <pc:picChg chg="del">
          <ac:chgData name="Boswell, Marcus (CPT)" userId="bdb9ae54-5735-469a-8e44-50e0c1360be5" providerId="ADAL" clId="{B9B5AF95-9965-46DF-826D-ABEAE0C40692}" dt="2024-03-13T20:06:57.301" v="53" actId="478"/>
          <ac:picMkLst>
            <pc:docMk/>
            <pc:sldMk cId="2202837349" sldId="432"/>
            <ac:picMk id="43" creationId="{F2E16B98-DCEE-FCFD-A2F3-13B046D369BF}"/>
          </ac:picMkLst>
        </pc:picChg>
      </pc:sldChg>
      <pc:sldChg chg="addSp delSp modSp add mod addAnim delAnim modAnim">
        <pc:chgData name="Boswell, Marcus (CPT)" userId="bdb9ae54-5735-469a-8e44-50e0c1360be5" providerId="ADAL" clId="{B9B5AF95-9965-46DF-826D-ABEAE0C40692}" dt="2024-03-13T20:11:53.008" v="157"/>
        <pc:sldMkLst>
          <pc:docMk/>
          <pc:sldMk cId="2759767547" sldId="433"/>
        </pc:sldMkLst>
        <pc:picChg chg="del">
          <ac:chgData name="Boswell, Marcus (CPT)" userId="bdb9ae54-5735-469a-8e44-50e0c1360be5" providerId="ADAL" clId="{B9B5AF95-9965-46DF-826D-ABEAE0C40692}" dt="2024-03-13T20:10:16.001" v="126" actId="478"/>
          <ac:picMkLst>
            <pc:docMk/>
            <pc:sldMk cId="2759767547" sldId="433"/>
            <ac:picMk id="5" creationId="{0B3ACE2A-1DB6-0071-D037-C36D8012A0CD}"/>
          </ac:picMkLst>
        </pc:picChg>
        <pc:picChg chg="del">
          <ac:chgData name="Boswell, Marcus (CPT)" userId="bdb9ae54-5735-469a-8e44-50e0c1360be5" providerId="ADAL" clId="{B9B5AF95-9965-46DF-826D-ABEAE0C40692}" dt="2024-03-13T20:10:24.453" v="134" actId="478"/>
          <ac:picMkLst>
            <pc:docMk/>
            <pc:sldMk cId="2759767547" sldId="433"/>
            <ac:picMk id="9" creationId="{A407316C-8122-BE41-5DE2-4C2220D7183F}"/>
          </ac:picMkLst>
        </pc:picChg>
        <pc:picChg chg="del">
          <ac:chgData name="Boswell, Marcus (CPT)" userId="bdb9ae54-5735-469a-8e44-50e0c1360be5" providerId="ADAL" clId="{B9B5AF95-9965-46DF-826D-ABEAE0C40692}" dt="2024-03-13T20:10:15.397" v="125" actId="478"/>
          <ac:picMkLst>
            <pc:docMk/>
            <pc:sldMk cId="2759767547" sldId="433"/>
            <ac:picMk id="13" creationId="{24593C00-B873-3368-8C13-E1373B673BE5}"/>
          </ac:picMkLst>
        </pc:picChg>
        <pc:picChg chg="del">
          <ac:chgData name="Boswell, Marcus (CPT)" userId="bdb9ae54-5735-469a-8e44-50e0c1360be5" providerId="ADAL" clId="{B9B5AF95-9965-46DF-826D-ABEAE0C40692}" dt="2024-03-13T20:10:14.809" v="124" actId="478"/>
          <ac:picMkLst>
            <pc:docMk/>
            <pc:sldMk cId="2759767547" sldId="433"/>
            <ac:picMk id="15" creationId="{2962EFF0-45B5-9E63-F8A4-06323C44E4C7}"/>
          </ac:picMkLst>
        </pc:picChg>
        <pc:picChg chg="del">
          <ac:chgData name="Boswell, Marcus (CPT)" userId="bdb9ae54-5735-469a-8e44-50e0c1360be5" providerId="ADAL" clId="{B9B5AF95-9965-46DF-826D-ABEAE0C40692}" dt="2024-03-13T20:10:23.907" v="133" actId="478"/>
          <ac:picMkLst>
            <pc:docMk/>
            <pc:sldMk cId="2759767547" sldId="433"/>
            <ac:picMk id="17" creationId="{EC73912D-07B5-C0B2-FDC2-AB68BCF0ABCF}"/>
          </ac:picMkLst>
        </pc:picChg>
        <pc:picChg chg="del">
          <ac:chgData name="Boswell, Marcus (CPT)" userId="bdb9ae54-5735-469a-8e44-50e0c1360be5" providerId="ADAL" clId="{B9B5AF95-9965-46DF-826D-ABEAE0C40692}" dt="2024-03-13T20:10:14.231" v="123" actId="478"/>
          <ac:picMkLst>
            <pc:docMk/>
            <pc:sldMk cId="2759767547" sldId="433"/>
            <ac:picMk id="19" creationId="{0F604F5A-566E-8642-CE75-A43C7CBA772C}"/>
          </ac:picMkLst>
        </pc:picChg>
        <pc:picChg chg="del">
          <ac:chgData name="Boswell, Marcus (CPT)" userId="bdb9ae54-5735-469a-8e44-50e0c1360be5" providerId="ADAL" clId="{B9B5AF95-9965-46DF-826D-ABEAE0C40692}" dt="2024-03-13T20:10:23.304" v="132" actId="478"/>
          <ac:picMkLst>
            <pc:docMk/>
            <pc:sldMk cId="2759767547" sldId="433"/>
            <ac:picMk id="21" creationId="{F357A5E9-E4DF-30A9-44BD-2925721B543B}"/>
          </ac:picMkLst>
        </pc:picChg>
        <pc:picChg chg="del">
          <ac:chgData name="Boswell, Marcus (CPT)" userId="bdb9ae54-5735-469a-8e44-50e0c1360be5" providerId="ADAL" clId="{B9B5AF95-9965-46DF-826D-ABEAE0C40692}" dt="2024-03-13T20:10:13.723" v="122" actId="478"/>
          <ac:picMkLst>
            <pc:docMk/>
            <pc:sldMk cId="2759767547" sldId="433"/>
            <ac:picMk id="23" creationId="{2B2CED15-CB33-A470-051A-4429E20510CF}"/>
          </ac:picMkLst>
        </pc:picChg>
        <pc:picChg chg="del">
          <ac:chgData name="Boswell, Marcus (CPT)" userId="bdb9ae54-5735-469a-8e44-50e0c1360be5" providerId="ADAL" clId="{B9B5AF95-9965-46DF-826D-ABEAE0C40692}" dt="2024-03-13T20:10:22.689" v="131" actId="478"/>
          <ac:picMkLst>
            <pc:docMk/>
            <pc:sldMk cId="2759767547" sldId="433"/>
            <ac:picMk id="25" creationId="{797BF156-40F3-5933-483C-A93CCF3F0650}"/>
          </ac:picMkLst>
        </pc:picChg>
        <pc:picChg chg="del">
          <ac:chgData name="Boswell, Marcus (CPT)" userId="bdb9ae54-5735-469a-8e44-50e0c1360be5" providerId="ADAL" clId="{B9B5AF95-9965-46DF-826D-ABEAE0C40692}" dt="2024-03-13T20:10:13.186" v="121" actId="478"/>
          <ac:picMkLst>
            <pc:docMk/>
            <pc:sldMk cId="2759767547" sldId="433"/>
            <ac:picMk id="27" creationId="{34738259-764A-1C79-16BD-619BDF862D4D}"/>
          </ac:picMkLst>
        </pc:picChg>
        <pc:picChg chg="del">
          <ac:chgData name="Boswell, Marcus (CPT)" userId="bdb9ae54-5735-469a-8e44-50e0c1360be5" providerId="ADAL" clId="{B9B5AF95-9965-46DF-826D-ABEAE0C40692}" dt="2024-03-13T20:10:21.880" v="130" actId="478"/>
          <ac:picMkLst>
            <pc:docMk/>
            <pc:sldMk cId="2759767547" sldId="433"/>
            <ac:picMk id="29" creationId="{E91CBF18-7F79-0C6C-7CE4-D783A4FA6E98}"/>
          </ac:picMkLst>
        </pc:picChg>
        <pc:picChg chg="add del">
          <ac:chgData name="Boswell, Marcus (CPT)" userId="bdb9ae54-5735-469a-8e44-50e0c1360be5" providerId="ADAL" clId="{B9B5AF95-9965-46DF-826D-ABEAE0C40692}" dt="2024-03-13T20:10:12.577" v="120" actId="478"/>
          <ac:picMkLst>
            <pc:docMk/>
            <pc:sldMk cId="2759767547" sldId="433"/>
            <ac:picMk id="31" creationId="{7A0B60E2-0918-24BB-1390-701164A4D816}"/>
          </ac:picMkLst>
        </pc:picChg>
        <pc:picChg chg="add del mod">
          <ac:chgData name="Boswell, Marcus (CPT)" userId="bdb9ae54-5735-469a-8e44-50e0c1360be5" providerId="ADAL" clId="{B9B5AF95-9965-46DF-826D-ABEAE0C40692}" dt="2024-03-13T20:10:31.221" v="135" actId="1076"/>
          <ac:picMkLst>
            <pc:docMk/>
            <pc:sldMk cId="2759767547" sldId="433"/>
            <ac:picMk id="36" creationId="{87A9DF22-0F81-1B33-0A3A-8AB35D22A6D2}"/>
          </ac:picMkLst>
        </pc:picChg>
        <pc:picChg chg="mod">
          <ac:chgData name="Boswell, Marcus (CPT)" userId="bdb9ae54-5735-469a-8e44-50e0c1360be5" providerId="ADAL" clId="{B9B5AF95-9965-46DF-826D-ABEAE0C40692}" dt="2024-03-13T20:10:35.631" v="136" actId="1076"/>
          <ac:picMkLst>
            <pc:docMk/>
            <pc:sldMk cId="2759767547" sldId="433"/>
            <ac:picMk id="37" creationId="{A5B075FB-1AFB-19B0-99E5-D9E62364CEF3}"/>
          </ac:picMkLst>
        </pc:picChg>
        <pc:picChg chg="del">
          <ac:chgData name="Boswell, Marcus (CPT)" userId="bdb9ae54-5735-469a-8e44-50e0c1360be5" providerId="ADAL" clId="{B9B5AF95-9965-46DF-826D-ABEAE0C40692}" dt="2024-03-13T20:10:19.832" v="129" actId="478"/>
          <ac:picMkLst>
            <pc:docMk/>
            <pc:sldMk cId="2759767547" sldId="433"/>
            <ac:picMk id="39" creationId="{F6900D51-17D0-7BB0-92DD-FB99BE8D33EB}"/>
          </ac:picMkLst>
        </pc:picChg>
        <pc:picChg chg="add del mod">
          <ac:chgData name="Boswell, Marcus (CPT)" userId="bdb9ae54-5735-469a-8e44-50e0c1360be5" providerId="ADAL" clId="{B9B5AF95-9965-46DF-826D-ABEAE0C40692}" dt="2024-03-13T20:10:10.766" v="118" actId="478"/>
          <ac:picMkLst>
            <pc:docMk/>
            <pc:sldMk cId="2759767547" sldId="433"/>
            <ac:picMk id="41" creationId="{A815C4FC-8C0C-342C-FE80-3CE589DBF033}"/>
          </ac:picMkLst>
        </pc:picChg>
        <pc:picChg chg="del">
          <ac:chgData name="Boswell, Marcus (CPT)" userId="bdb9ae54-5735-469a-8e44-50e0c1360be5" providerId="ADAL" clId="{B9B5AF95-9965-46DF-826D-ABEAE0C40692}" dt="2024-03-13T20:10:17.478" v="127" actId="478"/>
          <ac:picMkLst>
            <pc:docMk/>
            <pc:sldMk cId="2759767547" sldId="433"/>
            <ac:picMk id="43" creationId="{F2E16B98-DCEE-FCFD-A2F3-13B046D369BF}"/>
          </ac:picMkLst>
        </pc:picChg>
      </pc:sldChg>
      <pc:sldChg chg="delSp modSp add mod delAnim modAnim">
        <pc:chgData name="Boswell, Marcus (CPT)" userId="bdb9ae54-5735-469a-8e44-50e0c1360be5" providerId="ADAL" clId="{B9B5AF95-9965-46DF-826D-ABEAE0C40692}" dt="2024-03-13T20:11:48.305" v="156"/>
        <pc:sldMkLst>
          <pc:docMk/>
          <pc:sldMk cId="255608217" sldId="434"/>
        </pc:sldMkLst>
        <pc:picChg chg="del">
          <ac:chgData name="Boswell, Marcus (CPT)" userId="bdb9ae54-5735-469a-8e44-50e0c1360be5" providerId="ADAL" clId="{B9B5AF95-9965-46DF-826D-ABEAE0C40692}" dt="2024-03-13T20:10:51.753" v="145" actId="478"/>
          <ac:picMkLst>
            <pc:docMk/>
            <pc:sldMk cId="255608217" sldId="434"/>
            <ac:picMk id="5" creationId="{0B3ACE2A-1DB6-0071-D037-C36D8012A0CD}"/>
          </ac:picMkLst>
        </pc:picChg>
        <pc:picChg chg="del">
          <ac:chgData name="Boswell, Marcus (CPT)" userId="bdb9ae54-5735-469a-8e44-50e0c1360be5" providerId="ADAL" clId="{B9B5AF95-9965-46DF-826D-ABEAE0C40692}" dt="2024-03-13T20:10:59.363" v="153" actId="478"/>
          <ac:picMkLst>
            <pc:docMk/>
            <pc:sldMk cId="255608217" sldId="434"/>
            <ac:picMk id="9" creationId="{A407316C-8122-BE41-5DE2-4C2220D7183F}"/>
          </ac:picMkLst>
        </pc:picChg>
        <pc:picChg chg="del">
          <ac:chgData name="Boswell, Marcus (CPT)" userId="bdb9ae54-5735-469a-8e44-50e0c1360be5" providerId="ADAL" clId="{B9B5AF95-9965-46DF-826D-ABEAE0C40692}" dt="2024-03-13T20:10:51.188" v="144" actId="478"/>
          <ac:picMkLst>
            <pc:docMk/>
            <pc:sldMk cId="255608217" sldId="434"/>
            <ac:picMk id="13" creationId="{24593C00-B873-3368-8C13-E1373B673BE5}"/>
          </ac:picMkLst>
        </pc:picChg>
        <pc:picChg chg="del">
          <ac:chgData name="Boswell, Marcus (CPT)" userId="bdb9ae54-5735-469a-8e44-50e0c1360be5" providerId="ADAL" clId="{B9B5AF95-9965-46DF-826D-ABEAE0C40692}" dt="2024-03-13T20:10:50.589" v="143" actId="478"/>
          <ac:picMkLst>
            <pc:docMk/>
            <pc:sldMk cId="255608217" sldId="434"/>
            <ac:picMk id="15" creationId="{2962EFF0-45B5-9E63-F8A4-06323C44E4C7}"/>
          </ac:picMkLst>
        </pc:picChg>
        <pc:picChg chg="del">
          <ac:chgData name="Boswell, Marcus (CPT)" userId="bdb9ae54-5735-469a-8e44-50e0c1360be5" providerId="ADAL" clId="{B9B5AF95-9965-46DF-826D-ABEAE0C40692}" dt="2024-03-13T20:10:58.270" v="152" actId="478"/>
          <ac:picMkLst>
            <pc:docMk/>
            <pc:sldMk cId="255608217" sldId="434"/>
            <ac:picMk id="17" creationId="{EC73912D-07B5-C0B2-FDC2-AB68BCF0ABCF}"/>
          </ac:picMkLst>
        </pc:picChg>
        <pc:picChg chg="del">
          <ac:chgData name="Boswell, Marcus (CPT)" userId="bdb9ae54-5735-469a-8e44-50e0c1360be5" providerId="ADAL" clId="{B9B5AF95-9965-46DF-826D-ABEAE0C40692}" dt="2024-03-13T20:10:50.087" v="142" actId="478"/>
          <ac:picMkLst>
            <pc:docMk/>
            <pc:sldMk cId="255608217" sldId="434"/>
            <ac:picMk id="19" creationId="{0F604F5A-566E-8642-CE75-A43C7CBA772C}"/>
          </ac:picMkLst>
        </pc:picChg>
        <pc:picChg chg="del">
          <ac:chgData name="Boswell, Marcus (CPT)" userId="bdb9ae54-5735-469a-8e44-50e0c1360be5" providerId="ADAL" clId="{B9B5AF95-9965-46DF-826D-ABEAE0C40692}" dt="2024-03-13T20:10:57.778" v="151" actId="478"/>
          <ac:picMkLst>
            <pc:docMk/>
            <pc:sldMk cId="255608217" sldId="434"/>
            <ac:picMk id="21" creationId="{F357A5E9-E4DF-30A9-44BD-2925721B543B}"/>
          </ac:picMkLst>
        </pc:picChg>
        <pc:picChg chg="del">
          <ac:chgData name="Boswell, Marcus (CPT)" userId="bdb9ae54-5735-469a-8e44-50e0c1360be5" providerId="ADAL" clId="{B9B5AF95-9965-46DF-826D-ABEAE0C40692}" dt="2024-03-13T20:10:49.494" v="141" actId="478"/>
          <ac:picMkLst>
            <pc:docMk/>
            <pc:sldMk cId="255608217" sldId="434"/>
            <ac:picMk id="23" creationId="{2B2CED15-CB33-A470-051A-4429E20510CF}"/>
          </ac:picMkLst>
        </pc:picChg>
        <pc:picChg chg="del">
          <ac:chgData name="Boswell, Marcus (CPT)" userId="bdb9ae54-5735-469a-8e44-50e0c1360be5" providerId="ADAL" clId="{B9B5AF95-9965-46DF-826D-ABEAE0C40692}" dt="2024-03-13T20:10:57.245" v="150" actId="478"/>
          <ac:picMkLst>
            <pc:docMk/>
            <pc:sldMk cId="255608217" sldId="434"/>
            <ac:picMk id="25" creationId="{797BF156-40F3-5933-483C-A93CCF3F0650}"/>
          </ac:picMkLst>
        </pc:picChg>
        <pc:picChg chg="del">
          <ac:chgData name="Boswell, Marcus (CPT)" userId="bdb9ae54-5735-469a-8e44-50e0c1360be5" providerId="ADAL" clId="{B9B5AF95-9965-46DF-826D-ABEAE0C40692}" dt="2024-03-13T20:10:48.974" v="140" actId="478"/>
          <ac:picMkLst>
            <pc:docMk/>
            <pc:sldMk cId="255608217" sldId="434"/>
            <ac:picMk id="27" creationId="{34738259-764A-1C79-16BD-619BDF862D4D}"/>
          </ac:picMkLst>
        </pc:picChg>
        <pc:picChg chg="del">
          <ac:chgData name="Boswell, Marcus (CPT)" userId="bdb9ae54-5735-469a-8e44-50e0c1360be5" providerId="ADAL" clId="{B9B5AF95-9965-46DF-826D-ABEAE0C40692}" dt="2024-03-13T20:10:56.783" v="149" actId="478"/>
          <ac:picMkLst>
            <pc:docMk/>
            <pc:sldMk cId="255608217" sldId="434"/>
            <ac:picMk id="29" creationId="{E91CBF18-7F79-0C6C-7CE4-D783A4FA6E98}"/>
          </ac:picMkLst>
        </pc:picChg>
        <pc:picChg chg="del">
          <ac:chgData name="Boswell, Marcus (CPT)" userId="bdb9ae54-5735-469a-8e44-50e0c1360be5" providerId="ADAL" clId="{B9B5AF95-9965-46DF-826D-ABEAE0C40692}" dt="2024-03-13T20:10:48.198" v="139" actId="478"/>
          <ac:picMkLst>
            <pc:docMk/>
            <pc:sldMk cId="255608217" sldId="434"/>
            <ac:picMk id="31" creationId="{7A0B60E2-0918-24BB-1390-701164A4D816}"/>
          </ac:picMkLst>
        </pc:picChg>
        <pc:picChg chg="del">
          <ac:chgData name="Boswell, Marcus (CPT)" userId="bdb9ae54-5735-469a-8e44-50e0c1360be5" providerId="ADAL" clId="{B9B5AF95-9965-46DF-826D-ABEAE0C40692}" dt="2024-03-13T20:10:47.081" v="138" actId="478"/>
          <ac:picMkLst>
            <pc:docMk/>
            <pc:sldMk cId="255608217" sldId="434"/>
            <ac:picMk id="36" creationId="{87A9DF22-0F81-1B33-0A3A-8AB35D22A6D2}"/>
          </ac:picMkLst>
        </pc:picChg>
        <pc:picChg chg="del">
          <ac:chgData name="Boswell, Marcus (CPT)" userId="bdb9ae54-5735-469a-8e44-50e0c1360be5" providerId="ADAL" clId="{B9B5AF95-9965-46DF-826D-ABEAE0C40692}" dt="2024-03-13T20:10:55.712" v="147" actId="478"/>
          <ac:picMkLst>
            <pc:docMk/>
            <pc:sldMk cId="255608217" sldId="434"/>
            <ac:picMk id="37" creationId="{A5B075FB-1AFB-19B0-99E5-D9E62364CEF3}"/>
          </ac:picMkLst>
        </pc:picChg>
        <pc:picChg chg="del">
          <ac:chgData name="Boswell, Marcus (CPT)" userId="bdb9ae54-5735-469a-8e44-50e0c1360be5" providerId="ADAL" clId="{B9B5AF95-9965-46DF-826D-ABEAE0C40692}" dt="2024-03-13T20:10:56.210" v="148" actId="478"/>
          <ac:picMkLst>
            <pc:docMk/>
            <pc:sldMk cId="255608217" sldId="434"/>
            <ac:picMk id="39" creationId="{F6900D51-17D0-7BB0-92DD-FB99BE8D33EB}"/>
          </ac:picMkLst>
        </pc:picChg>
        <pc:picChg chg="mod">
          <ac:chgData name="Boswell, Marcus (CPT)" userId="bdb9ae54-5735-469a-8e44-50e0c1360be5" providerId="ADAL" clId="{B9B5AF95-9965-46DF-826D-ABEAE0C40692}" dt="2024-03-13T20:11:03.857" v="154" actId="1076"/>
          <ac:picMkLst>
            <pc:docMk/>
            <pc:sldMk cId="255608217" sldId="434"/>
            <ac:picMk id="41" creationId="{A815C4FC-8C0C-342C-FE80-3CE589DBF033}"/>
          </ac:picMkLst>
        </pc:picChg>
        <pc:picChg chg="mod">
          <ac:chgData name="Boswell, Marcus (CPT)" userId="bdb9ae54-5735-469a-8e44-50e0c1360be5" providerId="ADAL" clId="{B9B5AF95-9965-46DF-826D-ABEAE0C40692}" dt="2024-03-13T20:11:06.924" v="155" actId="1076"/>
          <ac:picMkLst>
            <pc:docMk/>
            <pc:sldMk cId="255608217" sldId="434"/>
            <ac:picMk id="43" creationId="{F2E16B98-DCEE-FCFD-A2F3-13B046D369BF}"/>
          </ac:picMkLst>
        </pc:picChg>
      </pc:sldChg>
    </pc:docChg>
  </pc:docChgLst>
  <pc:docChgLst>
    <pc:chgData name="Dikshit, Pravin (FORNATL, IN)" userId="S::pravin.dikshit.in@nps.edu::c7a74ddc-31b0-4e2b-a577-12b5a4107714" providerId="AD" clId="Web-{29B5A369-6662-F388-CB14-619FDD1E5765}"/>
    <pc:docChg chg="modSld">
      <pc:chgData name="Dikshit, Pravin (FORNATL, IN)" userId="S::pravin.dikshit.in@nps.edu::c7a74ddc-31b0-4e2b-a577-12b5a4107714" providerId="AD" clId="Web-{29B5A369-6662-F388-CB14-619FDD1E5765}" dt="2024-03-13T20:14:56.789" v="19" actId="14100"/>
      <pc:docMkLst>
        <pc:docMk/>
      </pc:docMkLst>
      <pc:sldChg chg="addSp delSp modSp">
        <pc:chgData name="Dikshit, Pravin (FORNATL, IN)" userId="S::pravin.dikshit.in@nps.edu::c7a74ddc-31b0-4e2b-a577-12b5a4107714" providerId="AD" clId="Web-{29B5A369-6662-F388-CB14-619FDD1E5765}" dt="2024-03-13T20:11:18.423" v="5" actId="1076"/>
        <pc:sldMkLst>
          <pc:docMk/>
          <pc:sldMk cId="1441972836" sldId="401"/>
        </pc:sldMkLst>
        <pc:spChg chg="mod">
          <ac:chgData name="Dikshit, Pravin (FORNATL, IN)" userId="S::pravin.dikshit.in@nps.edu::c7a74ddc-31b0-4e2b-a577-12b5a4107714" providerId="AD" clId="Web-{29B5A369-6662-F388-CB14-619FDD1E5765}" dt="2024-03-13T20:11:18.423" v="5" actId="1076"/>
          <ac:spMkLst>
            <pc:docMk/>
            <pc:sldMk cId="1441972836" sldId="401"/>
            <ac:spMk id="2" creationId="{0A8D2245-834B-1A30-D1E9-DA47325B7435}"/>
          </ac:spMkLst>
        </pc:spChg>
        <pc:picChg chg="del">
          <ac:chgData name="Dikshit, Pravin (FORNATL, IN)" userId="S::pravin.dikshit.in@nps.edu::c7a74ddc-31b0-4e2b-a577-12b5a4107714" providerId="AD" clId="Web-{29B5A369-6662-F388-CB14-619FDD1E5765}" dt="2024-03-13T20:10:50.187" v="0"/>
          <ac:picMkLst>
            <pc:docMk/>
            <pc:sldMk cId="1441972836" sldId="401"/>
            <ac:picMk id="5" creationId="{B8FA0132-7036-9A06-C9C9-B90D2CC9D944}"/>
          </ac:picMkLst>
        </pc:picChg>
        <pc:picChg chg="add mod ord">
          <ac:chgData name="Dikshit, Pravin (FORNATL, IN)" userId="S::pravin.dikshit.in@nps.edu::c7a74ddc-31b0-4e2b-a577-12b5a4107714" providerId="AD" clId="Web-{29B5A369-6662-F388-CB14-619FDD1E5765}" dt="2024-03-13T20:11:14.001" v="4" actId="14100"/>
          <ac:picMkLst>
            <pc:docMk/>
            <pc:sldMk cId="1441972836" sldId="401"/>
            <ac:picMk id="14" creationId="{BAF3C54D-5C50-630F-AF48-700E82B6EB5D}"/>
          </ac:picMkLst>
        </pc:picChg>
      </pc:sldChg>
      <pc:sldChg chg="addSp delSp modSp">
        <pc:chgData name="Dikshit, Pravin (FORNATL, IN)" userId="S::pravin.dikshit.in@nps.edu::c7a74ddc-31b0-4e2b-a577-12b5a4107714" providerId="AD" clId="Web-{29B5A369-6662-F388-CB14-619FDD1E5765}" dt="2024-03-13T20:13:58.928" v="18" actId="1076"/>
        <pc:sldMkLst>
          <pc:docMk/>
          <pc:sldMk cId="2870975725" sldId="407"/>
        </pc:sldMkLst>
        <pc:picChg chg="del">
          <ac:chgData name="Dikshit, Pravin (FORNATL, IN)" userId="S::pravin.dikshit.in@nps.edu::c7a74ddc-31b0-4e2b-a577-12b5a4107714" providerId="AD" clId="Web-{29B5A369-6662-F388-CB14-619FDD1E5765}" dt="2024-03-13T20:13:06.567" v="14"/>
          <ac:picMkLst>
            <pc:docMk/>
            <pc:sldMk cId="2870975725" sldId="407"/>
            <ac:picMk id="11" creationId="{D16644DD-EB45-1898-BFAF-99649C15BC06}"/>
          </ac:picMkLst>
        </pc:picChg>
        <pc:picChg chg="add mod ord">
          <ac:chgData name="Dikshit, Pravin (FORNATL, IN)" userId="S::pravin.dikshit.in@nps.edu::c7a74ddc-31b0-4e2b-a577-12b5a4107714" providerId="AD" clId="Web-{29B5A369-6662-F388-CB14-619FDD1E5765}" dt="2024-03-13T20:13:58.928" v="18" actId="1076"/>
          <ac:picMkLst>
            <pc:docMk/>
            <pc:sldMk cId="2870975725" sldId="407"/>
            <ac:picMk id="21" creationId="{DEC4337E-B6AC-A7B0-F92A-5B36772AA0CF}"/>
          </ac:picMkLst>
        </pc:picChg>
      </pc:sldChg>
      <pc:sldChg chg="addSp delSp modSp">
        <pc:chgData name="Dikshit, Pravin (FORNATL, IN)" userId="S::pravin.dikshit.in@nps.edu::c7a74ddc-31b0-4e2b-a577-12b5a4107714" providerId="AD" clId="Web-{29B5A369-6662-F388-CB14-619FDD1E5765}" dt="2024-03-13T20:14:56.789" v="19" actId="14100"/>
        <pc:sldMkLst>
          <pc:docMk/>
          <pc:sldMk cId="2587572427" sldId="415"/>
        </pc:sldMkLst>
        <pc:spChg chg="mod">
          <ac:chgData name="Dikshit, Pravin (FORNATL, IN)" userId="S::pravin.dikshit.in@nps.edu::c7a74ddc-31b0-4e2b-a577-12b5a4107714" providerId="AD" clId="Web-{29B5A369-6662-F388-CB14-619FDD1E5765}" dt="2024-03-13T20:12:41.238" v="13" actId="14100"/>
          <ac:spMkLst>
            <pc:docMk/>
            <pc:sldMk cId="2587572427" sldId="415"/>
            <ac:spMk id="2" creationId="{966188C7-081A-27E8-2E53-9DB68C47B95D}"/>
          </ac:spMkLst>
        </pc:spChg>
        <pc:spChg chg="mod">
          <ac:chgData name="Dikshit, Pravin (FORNATL, IN)" userId="S::pravin.dikshit.in@nps.edu::c7a74ddc-31b0-4e2b-a577-12b5a4107714" providerId="AD" clId="Web-{29B5A369-6662-F388-CB14-619FDD1E5765}" dt="2024-03-13T20:14:56.789" v="19" actId="14100"/>
          <ac:spMkLst>
            <pc:docMk/>
            <pc:sldMk cId="2587572427" sldId="415"/>
            <ac:spMk id="3" creationId="{F5F58161-C7AD-F89A-143A-C641C916A223}"/>
          </ac:spMkLst>
        </pc:spChg>
        <pc:picChg chg="add mod ord">
          <ac:chgData name="Dikshit, Pravin (FORNATL, IN)" userId="S::pravin.dikshit.in@nps.edu::c7a74ddc-31b0-4e2b-a577-12b5a4107714" providerId="AD" clId="Web-{29B5A369-6662-F388-CB14-619FDD1E5765}" dt="2024-03-13T20:12:32.659" v="12" actId="14100"/>
          <ac:picMkLst>
            <pc:docMk/>
            <pc:sldMk cId="2587572427" sldId="415"/>
            <ac:picMk id="4" creationId="{7DEBD8A8-97F6-3314-12CD-34B0220C1151}"/>
          </ac:picMkLst>
        </pc:picChg>
        <pc:picChg chg="del">
          <ac:chgData name="Dikshit, Pravin (FORNATL, IN)" userId="S::pravin.dikshit.in@nps.edu::c7a74ddc-31b0-4e2b-a577-12b5a4107714" providerId="AD" clId="Web-{29B5A369-6662-F388-CB14-619FDD1E5765}" dt="2024-03-13T20:11:46.549" v="6"/>
          <ac:picMkLst>
            <pc:docMk/>
            <pc:sldMk cId="2587572427" sldId="415"/>
            <ac:picMk id="10" creationId="{D81EFA31-0E4C-84C0-9D48-8D8EB5E7077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191D28-0733-46CB-8ED1-52515AF6638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29A8668-8EA6-4DEB-802C-A11F9803C5F9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rial"/>
            </a:rPr>
            <a:t>Consolidate and Standardize CSV Files </a:t>
          </a:r>
          <a:endParaRPr lang="en-US" b="1">
            <a:solidFill>
              <a:schemeClr val="tx1"/>
            </a:solidFill>
          </a:endParaRPr>
        </a:p>
      </dgm:t>
    </dgm:pt>
    <dgm:pt modelId="{B9EAD6F0-BD5C-4478-91FC-8CE273609C02}" type="parTrans" cxnId="{DC6028F2-5F39-4E52-90B6-3A4D3C50169D}">
      <dgm:prSet/>
      <dgm:spPr/>
    </dgm:pt>
    <dgm:pt modelId="{8D1351A1-E331-43E9-867E-6A27C8E01BC0}" type="sibTrans" cxnId="{DC6028F2-5F39-4E52-90B6-3A4D3C50169D}">
      <dgm:prSet/>
      <dgm:spPr/>
      <dgm:t>
        <a:bodyPr/>
        <a:lstStyle/>
        <a:p>
          <a:endParaRPr lang="en-US"/>
        </a:p>
      </dgm:t>
    </dgm:pt>
    <dgm:pt modelId="{D32125B5-2A97-4770-B4AA-63F89A305D52}">
      <dgm:prSet phldrT="[Text]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rial"/>
            </a:rPr>
            <a:t>Rearrange Columns</a:t>
          </a:r>
          <a:endParaRPr lang="en-US" b="1">
            <a:solidFill>
              <a:schemeClr val="tx1"/>
            </a:solidFill>
          </a:endParaRPr>
        </a:p>
      </dgm:t>
    </dgm:pt>
    <dgm:pt modelId="{ACA4994C-EF9C-4AD7-8DF7-5232532C79DF}" type="parTrans" cxnId="{CCB0E57E-77C4-44C1-8D1E-7AA800087531}">
      <dgm:prSet/>
      <dgm:spPr/>
    </dgm:pt>
    <dgm:pt modelId="{BCE66791-A876-44E5-A528-23ADA44967E1}" type="sibTrans" cxnId="{CCB0E57E-77C4-44C1-8D1E-7AA800087531}">
      <dgm:prSet/>
      <dgm:spPr/>
      <dgm:t>
        <a:bodyPr/>
        <a:lstStyle/>
        <a:p>
          <a:endParaRPr lang="en-US"/>
        </a:p>
      </dgm:t>
    </dgm:pt>
    <dgm:pt modelId="{728E8B9F-F693-44A7-BD10-5CC7AA661373}">
      <dgm:prSet phldrT="[Text]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rial"/>
            </a:rPr>
            <a:t>Standardize Order of Information</a:t>
          </a:r>
          <a:endParaRPr lang="en-US" b="1">
            <a:solidFill>
              <a:schemeClr val="tx1"/>
            </a:solidFill>
          </a:endParaRPr>
        </a:p>
      </dgm:t>
    </dgm:pt>
    <dgm:pt modelId="{E614030D-AD81-4D9F-A834-21F7D7464A4E}" type="parTrans" cxnId="{4FC1CD93-F555-42AA-BB77-B2BD8E12A27A}">
      <dgm:prSet/>
      <dgm:spPr/>
    </dgm:pt>
    <dgm:pt modelId="{4D999EE1-C653-4869-B2B9-6951DDED15D7}" type="sibTrans" cxnId="{4FC1CD93-F555-42AA-BB77-B2BD8E12A27A}">
      <dgm:prSet/>
      <dgm:spPr/>
      <dgm:t>
        <a:bodyPr/>
        <a:lstStyle/>
        <a:p>
          <a:endParaRPr lang="en-US"/>
        </a:p>
      </dgm:t>
    </dgm:pt>
    <dgm:pt modelId="{6727C784-05E1-483C-8D75-5BA50FD10F30}" type="pres">
      <dgm:prSet presAssocID="{23191D28-0733-46CB-8ED1-52515AF6638A}" presName="linearFlow" presStyleCnt="0">
        <dgm:presLayoutVars>
          <dgm:resizeHandles val="exact"/>
        </dgm:presLayoutVars>
      </dgm:prSet>
      <dgm:spPr/>
    </dgm:pt>
    <dgm:pt modelId="{638D6F96-FD46-4A21-8B6F-4321B4E5832F}" type="pres">
      <dgm:prSet presAssocID="{329A8668-8EA6-4DEB-802C-A11F9803C5F9}" presName="node" presStyleLbl="node1" presStyleIdx="0" presStyleCnt="3">
        <dgm:presLayoutVars>
          <dgm:bulletEnabled val="1"/>
        </dgm:presLayoutVars>
      </dgm:prSet>
      <dgm:spPr/>
    </dgm:pt>
    <dgm:pt modelId="{7C0CDA65-A1E6-4D7A-9F14-7FCF18B37F39}" type="pres">
      <dgm:prSet presAssocID="{8D1351A1-E331-43E9-867E-6A27C8E01BC0}" presName="sibTrans" presStyleLbl="sibTrans2D1" presStyleIdx="0" presStyleCnt="2"/>
      <dgm:spPr/>
    </dgm:pt>
    <dgm:pt modelId="{C2A74E32-4E89-46B6-AA45-F65A79AD3CBB}" type="pres">
      <dgm:prSet presAssocID="{8D1351A1-E331-43E9-867E-6A27C8E01BC0}" presName="connectorText" presStyleLbl="sibTrans2D1" presStyleIdx="0" presStyleCnt="2"/>
      <dgm:spPr/>
    </dgm:pt>
    <dgm:pt modelId="{8C3A6FBC-3530-4121-B8B6-A6C3896EFC8F}" type="pres">
      <dgm:prSet presAssocID="{D32125B5-2A97-4770-B4AA-63F89A305D52}" presName="node" presStyleLbl="node1" presStyleIdx="1" presStyleCnt="3">
        <dgm:presLayoutVars>
          <dgm:bulletEnabled val="1"/>
        </dgm:presLayoutVars>
      </dgm:prSet>
      <dgm:spPr/>
    </dgm:pt>
    <dgm:pt modelId="{87CD1FB4-61C9-4368-9FC4-797F37ADB9B1}" type="pres">
      <dgm:prSet presAssocID="{BCE66791-A876-44E5-A528-23ADA44967E1}" presName="sibTrans" presStyleLbl="sibTrans2D1" presStyleIdx="1" presStyleCnt="2"/>
      <dgm:spPr/>
    </dgm:pt>
    <dgm:pt modelId="{76688C4A-D23B-4D0A-A691-24D4633B8382}" type="pres">
      <dgm:prSet presAssocID="{BCE66791-A876-44E5-A528-23ADA44967E1}" presName="connectorText" presStyleLbl="sibTrans2D1" presStyleIdx="1" presStyleCnt="2"/>
      <dgm:spPr/>
    </dgm:pt>
    <dgm:pt modelId="{52E7EF91-46F5-47B4-BF1B-C7942EE7E6DA}" type="pres">
      <dgm:prSet presAssocID="{728E8B9F-F693-44A7-BD10-5CC7AA661373}" presName="node" presStyleLbl="node1" presStyleIdx="2" presStyleCnt="3">
        <dgm:presLayoutVars>
          <dgm:bulletEnabled val="1"/>
        </dgm:presLayoutVars>
      </dgm:prSet>
      <dgm:spPr/>
    </dgm:pt>
  </dgm:ptLst>
  <dgm:cxnLst>
    <dgm:cxn modelId="{D04EE500-249C-4694-8557-1824BF850030}" type="presOf" srcId="{8D1351A1-E331-43E9-867E-6A27C8E01BC0}" destId="{C2A74E32-4E89-46B6-AA45-F65A79AD3CBB}" srcOrd="1" destOrd="0" presId="urn:microsoft.com/office/officeart/2005/8/layout/process2"/>
    <dgm:cxn modelId="{3DD63362-5022-4A37-8621-74B5BDF1791A}" type="presOf" srcId="{BCE66791-A876-44E5-A528-23ADA44967E1}" destId="{87CD1FB4-61C9-4368-9FC4-797F37ADB9B1}" srcOrd="0" destOrd="0" presId="urn:microsoft.com/office/officeart/2005/8/layout/process2"/>
    <dgm:cxn modelId="{F03ECB56-A8CC-4DE6-8F77-6918C2B6AC10}" type="presOf" srcId="{D32125B5-2A97-4770-B4AA-63F89A305D52}" destId="{8C3A6FBC-3530-4121-B8B6-A6C3896EFC8F}" srcOrd="0" destOrd="0" presId="urn:microsoft.com/office/officeart/2005/8/layout/process2"/>
    <dgm:cxn modelId="{CCB0E57E-77C4-44C1-8D1E-7AA800087531}" srcId="{23191D28-0733-46CB-8ED1-52515AF6638A}" destId="{D32125B5-2A97-4770-B4AA-63F89A305D52}" srcOrd="1" destOrd="0" parTransId="{ACA4994C-EF9C-4AD7-8DF7-5232532C79DF}" sibTransId="{BCE66791-A876-44E5-A528-23ADA44967E1}"/>
    <dgm:cxn modelId="{C87AD092-C491-4CE8-8712-658632A5E8F4}" type="presOf" srcId="{BCE66791-A876-44E5-A528-23ADA44967E1}" destId="{76688C4A-D23B-4D0A-A691-24D4633B8382}" srcOrd="1" destOrd="0" presId="urn:microsoft.com/office/officeart/2005/8/layout/process2"/>
    <dgm:cxn modelId="{4FC1CD93-F555-42AA-BB77-B2BD8E12A27A}" srcId="{23191D28-0733-46CB-8ED1-52515AF6638A}" destId="{728E8B9F-F693-44A7-BD10-5CC7AA661373}" srcOrd="2" destOrd="0" parTransId="{E614030D-AD81-4D9F-A834-21F7D7464A4E}" sibTransId="{4D999EE1-C653-4869-B2B9-6951DDED15D7}"/>
    <dgm:cxn modelId="{46E09A9C-0139-40BB-A575-76E160AFE836}" type="presOf" srcId="{23191D28-0733-46CB-8ED1-52515AF6638A}" destId="{6727C784-05E1-483C-8D75-5BA50FD10F30}" srcOrd="0" destOrd="0" presId="urn:microsoft.com/office/officeart/2005/8/layout/process2"/>
    <dgm:cxn modelId="{D8DDD0AB-2D0E-4446-8D87-DF15B4F7DEB6}" type="presOf" srcId="{728E8B9F-F693-44A7-BD10-5CC7AA661373}" destId="{52E7EF91-46F5-47B4-BF1B-C7942EE7E6DA}" srcOrd="0" destOrd="0" presId="urn:microsoft.com/office/officeart/2005/8/layout/process2"/>
    <dgm:cxn modelId="{BADF8AC7-D787-434B-8FF8-9FE4E47B0938}" type="presOf" srcId="{8D1351A1-E331-43E9-867E-6A27C8E01BC0}" destId="{7C0CDA65-A1E6-4D7A-9F14-7FCF18B37F39}" srcOrd="0" destOrd="0" presId="urn:microsoft.com/office/officeart/2005/8/layout/process2"/>
    <dgm:cxn modelId="{51DAC4C9-E3A3-4D4E-8729-0589B4305F7C}" type="presOf" srcId="{329A8668-8EA6-4DEB-802C-A11F9803C5F9}" destId="{638D6F96-FD46-4A21-8B6F-4321B4E5832F}" srcOrd="0" destOrd="0" presId="urn:microsoft.com/office/officeart/2005/8/layout/process2"/>
    <dgm:cxn modelId="{DC6028F2-5F39-4E52-90B6-3A4D3C50169D}" srcId="{23191D28-0733-46CB-8ED1-52515AF6638A}" destId="{329A8668-8EA6-4DEB-802C-A11F9803C5F9}" srcOrd="0" destOrd="0" parTransId="{B9EAD6F0-BD5C-4478-91FC-8CE273609C02}" sibTransId="{8D1351A1-E331-43E9-867E-6A27C8E01BC0}"/>
    <dgm:cxn modelId="{2E1462E4-BBB4-45E3-986F-E733C4673A8A}" type="presParOf" srcId="{6727C784-05E1-483C-8D75-5BA50FD10F30}" destId="{638D6F96-FD46-4A21-8B6F-4321B4E5832F}" srcOrd="0" destOrd="0" presId="urn:microsoft.com/office/officeart/2005/8/layout/process2"/>
    <dgm:cxn modelId="{1D563C10-7523-4B3F-932C-A429BB124B6E}" type="presParOf" srcId="{6727C784-05E1-483C-8D75-5BA50FD10F30}" destId="{7C0CDA65-A1E6-4D7A-9F14-7FCF18B37F39}" srcOrd="1" destOrd="0" presId="urn:microsoft.com/office/officeart/2005/8/layout/process2"/>
    <dgm:cxn modelId="{047A0E4F-EE45-41B3-A3DD-69F0DE1A9A74}" type="presParOf" srcId="{7C0CDA65-A1E6-4D7A-9F14-7FCF18B37F39}" destId="{C2A74E32-4E89-46B6-AA45-F65A79AD3CBB}" srcOrd="0" destOrd="0" presId="urn:microsoft.com/office/officeart/2005/8/layout/process2"/>
    <dgm:cxn modelId="{83D178FC-113C-4526-B93D-354211D54D9B}" type="presParOf" srcId="{6727C784-05E1-483C-8D75-5BA50FD10F30}" destId="{8C3A6FBC-3530-4121-B8B6-A6C3896EFC8F}" srcOrd="2" destOrd="0" presId="urn:microsoft.com/office/officeart/2005/8/layout/process2"/>
    <dgm:cxn modelId="{C8C11570-D5D1-4AD1-A6B5-E0A02485A2BC}" type="presParOf" srcId="{6727C784-05E1-483C-8D75-5BA50FD10F30}" destId="{87CD1FB4-61C9-4368-9FC4-797F37ADB9B1}" srcOrd="3" destOrd="0" presId="urn:microsoft.com/office/officeart/2005/8/layout/process2"/>
    <dgm:cxn modelId="{1DCF1AAA-E46B-4D7B-B9DC-6983FC0F9EAF}" type="presParOf" srcId="{87CD1FB4-61C9-4368-9FC4-797F37ADB9B1}" destId="{76688C4A-D23B-4D0A-A691-24D4633B8382}" srcOrd="0" destOrd="0" presId="urn:microsoft.com/office/officeart/2005/8/layout/process2"/>
    <dgm:cxn modelId="{E409187B-D786-4FA4-B6B3-98D6E9B1F2A5}" type="presParOf" srcId="{6727C784-05E1-483C-8D75-5BA50FD10F30}" destId="{52E7EF91-46F5-47B4-BF1B-C7942EE7E6D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191D28-0733-46CB-8ED1-52515AF6638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29A8668-8EA6-4DEB-802C-A11F9803C5F9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rial"/>
            </a:rPr>
            <a:t>Begin Merging</a:t>
          </a:r>
          <a:endParaRPr lang="en-US" b="1">
            <a:solidFill>
              <a:schemeClr val="tx1"/>
            </a:solidFill>
          </a:endParaRPr>
        </a:p>
      </dgm:t>
    </dgm:pt>
    <dgm:pt modelId="{B9EAD6F0-BD5C-4478-91FC-8CE273609C02}" type="parTrans" cxnId="{DC6028F2-5F39-4E52-90B6-3A4D3C50169D}">
      <dgm:prSet/>
      <dgm:spPr/>
    </dgm:pt>
    <dgm:pt modelId="{8D1351A1-E331-43E9-867E-6A27C8E01BC0}" type="sibTrans" cxnId="{DC6028F2-5F39-4E52-90B6-3A4D3C50169D}">
      <dgm:prSet/>
      <dgm:spPr/>
      <dgm:t>
        <a:bodyPr/>
        <a:lstStyle/>
        <a:p>
          <a:endParaRPr lang="en-US"/>
        </a:p>
      </dgm:t>
    </dgm:pt>
    <dgm:pt modelId="{D32125B5-2A97-4770-B4AA-63F89A305D52}">
      <dgm:prSet phldrT="[Text]" phldr="0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rial"/>
            </a:rPr>
            <a:t>Merge (A lot)</a:t>
          </a:r>
        </a:p>
      </dgm:t>
    </dgm:pt>
    <dgm:pt modelId="{ACA4994C-EF9C-4AD7-8DF7-5232532C79DF}" type="parTrans" cxnId="{CCB0E57E-77C4-44C1-8D1E-7AA800087531}">
      <dgm:prSet/>
      <dgm:spPr/>
    </dgm:pt>
    <dgm:pt modelId="{BCE66791-A876-44E5-A528-23ADA44967E1}" type="sibTrans" cxnId="{CCB0E57E-77C4-44C1-8D1E-7AA800087531}">
      <dgm:prSet/>
      <dgm:spPr/>
      <dgm:t>
        <a:bodyPr/>
        <a:lstStyle/>
        <a:p>
          <a:endParaRPr lang="en-US"/>
        </a:p>
      </dgm:t>
    </dgm:pt>
    <dgm:pt modelId="{A69DDDCD-7C05-42E4-888F-B58D0C85DADD}">
      <dgm:prSet phldr="0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Arial"/>
            </a:rPr>
            <a:t>Save New </a:t>
          </a:r>
          <a:r>
            <a:rPr lang="en-US" b="1" err="1">
              <a:solidFill>
                <a:schemeClr val="tx1"/>
              </a:solidFill>
              <a:latin typeface="Arial"/>
            </a:rPr>
            <a:t>Dataframe</a:t>
          </a:r>
          <a:r>
            <a:rPr lang="en-US" b="1">
              <a:solidFill>
                <a:schemeClr val="tx1"/>
              </a:solidFill>
              <a:latin typeface="Arial"/>
            </a:rPr>
            <a:t> as a CSV</a:t>
          </a:r>
          <a:endParaRPr lang="en-US" b="1">
            <a:solidFill>
              <a:schemeClr val="tx1"/>
            </a:solidFill>
          </a:endParaRPr>
        </a:p>
      </dgm:t>
    </dgm:pt>
    <dgm:pt modelId="{7BC251F0-5B4E-4FB2-95A1-C247320DC812}" type="parTrans" cxnId="{CF6D1C9F-03B2-442D-93DF-CF999E982452}">
      <dgm:prSet/>
      <dgm:spPr/>
    </dgm:pt>
    <dgm:pt modelId="{A2A98C68-BF22-4961-ACBA-A95A25AF7E1E}" type="sibTrans" cxnId="{CF6D1C9F-03B2-442D-93DF-CF999E982452}">
      <dgm:prSet/>
      <dgm:spPr/>
      <dgm:t>
        <a:bodyPr/>
        <a:lstStyle/>
        <a:p>
          <a:endParaRPr lang="en-US"/>
        </a:p>
      </dgm:t>
    </dgm:pt>
    <dgm:pt modelId="{6727C784-05E1-483C-8D75-5BA50FD10F30}" type="pres">
      <dgm:prSet presAssocID="{23191D28-0733-46CB-8ED1-52515AF6638A}" presName="linearFlow" presStyleCnt="0">
        <dgm:presLayoutVars>
          <dgm:resizeHandles val="exact"/>
        </dgm:presLayoutVars>
      </dgm:prSet>
      <dgm:spPr/>
    </dgm:pt>
    <dgm:pt modelId="{638D6F96-FD46-4A21-8B6F-4321B4E5832F}" type="pres">
      <dgm:prSet presAssocID="{329A8668-8EA6-4DEB-802C-A11F9803C5F9}" presName="node" presStyleLbl="node1" presStyleIdx="0" presStyleCnt="3">
        <dgm:presLayoutVars>
          <dgm:bulletEnabled val="1"/>
        </dgm:presLayoutVars>
      </dgm:prSet>
      <dgm:spPr/>
    </dgm:pt>
    <dgm:pt modelId="{7C0CDA65-A1E6-4D7A-9F14-7FCF18B37F39}" type="pres">
      <dgm:prSet presAssocID="{8D1351A1-E331-43E9-867E-6A27C8E01BC0}" presName="sibTrans" presStyleLbl="sibTrans2D1" presStyleIdx="0" presStyleCnt="2"/>
      <dgm:spPr/>
    </dgm:pt>
    <dgm:pt modelId="{C2A74E32-4E89-46B6-AA45-F65A79AD3CBB}" type="pres">
      <dgm:prSet presAssocID="{8D1351A1-E331-43E9-867E-6A27C8E01BC0}" presName="connectorText" presStyleLbl="sibTrans2D1" presStyleIdx="0" presStyleCnt="2"/>
      <dgm:spPr/>
    </dgm:pt>
    <dgm:pt modelId="{8C3A6FBC-3530-4121-B8B6-A6C3896EFC8F}" type="pres">
      <dgm:prSet presAssocID="{D32125B5-2A97-4770-B4AA-63F89A305D52}" presName="node" presStyleLbl="node1" presStyleIdx="1" presStyleCnt="3">
        <dgm:presLayoutVars>
          <dgm:bulletEnabled val="1"/>
        </dgm:presLayoutVars>
      </dgm:prSet>
      <dgm:spPr/>
    </dgm:pt>
    <dgm:pt modelId="{87CD1FB4-61C9-4368-9FC4-797F37ADB9B1}" type="pres">
      <dgm:prSet presAssocID="{BCE66791-A876-44E5-A528-23ADA44967E1}" presName="sibTrans" presStyleLbl="sibTrans2D1" presStyleIdx="1" presStyleCnt="2"/>
      <dgm:spPr/>
    </dgm:pt>
    <dgm:pt modelId="{76688C4A-D23B-4D0A-A691-24D4633B8382}" type="pres">
      <dgm:prSet presAssocID="{BCE66791-A876-44E5-A528-23ADA44967E1}" presName="connectorText" presStyleLbl="sibTrans2D1" presStyleIdx="1" presStyleCnt="2"/>
      <dgm:spPr/>
    </dgm:pt>
    <dgm:pt modelId="{C6232DDC-F0CE-493A-8BC3-237701BC7F15}" type="pres">
      <dgm:prSet presAssocID="{A69DDDCD-7C05-42E4-888F-B58D0C85DADD}" presName="node" presStyleLbl="node1" presStyleIdx="2" presStyleCnt="3">
        <dgm:presLayoutVars>
          <dgm:bulletEnabled val="1"/>
        </dgm:presLayoutVars>
      </dgm:prSet>
      <dgm:spPr/>
    </dgm:pt>
  </dgm:ptLst>
  <dgm:cxnLst>
    <dgm:cxn modelId="{1DA8D939-F843-4798-A069-E6D1A1C53FAE}" type="presOf" srcId="{8D1351A1-E331-43E9-867E-6A27C8E01BC0}" destId="{7C0CDA65-A1E6-4D7A-9F14-7FCF18B37F39}" srcOrd="0" destOrd="0" presId="urn:microsoft.com/office/officeart/2005/8/layout/process2"/>
    <dgm:cxn modelId="{F2C2124B-0C69-4FB3-94E7-F261FF1D08E0}" type="presOf" srcId="{BCE66791-A876-44E5-A528-23ADA44967E1}" destId="{87CD1FB4-61C9-4368-9FC4-797F37ADB9B1}" srcOrd="0" destOrd="0" presId="urn:microsoft.com/office/officeart/2005/8/layout/process2"/>
    <dgm:cxn modelId="{A2305D70-5C6A-44BC-90BF-E464475D9797}" type="presOf" srcId="{A69DDDCD-7C05-42E4-888F-B58D0C85DADD}" destId="{C6232DDC-F0CE-493A-8BC3-237701BC7F15}" srcOrd="0" destOrd="0" presId="urn:microsoft.com/office/officeart/2005/8/layout/process2"/>
    <dgm:cxn modelId="{CCB0E57E-77C4-44C1-8D1E-7AA800087531}" srcId="{23191D28-0733-46CB-8ED1-52515AF6638A}" destId="{D32125B5-2A97-4770-B4AA-63F89A305D52}" srcOrd="1" destOrd="0" parTransId="{ACA4994C-EF9C-4AD7-8DF7-5232532C79DF}" sibTransId="{BCE66791-A876-44E5-A528-23ADA44967E1}"/>
    <dgm:cxn modelId="{93214984-553E-4757-B05A-456C8C578C86}" type="presOf" srcId="{329A8668-8EA6-4DEB-802C-A11F9803C5F9}" destId="{638D6F96-FD46-4A21-8B6F-4321B4E5832F}" srcOrd="0" destOrd="0" presId="urn:microsoft.com/office/officeart/2005/8/layout/process2"/>
    <dgm:cxn modelId="{46E09A9C-0139-40BB-A575-76E160AFE836}" type="presOf" srcId="{23191D28-0733-46CB-8ED1-52515AF6638A}" destId="{6727C784-05E1-483C-8D75-5BA50FD10F30}" srcOrd="0" destOrd="0" presId="urn:microsoft.com/office/officeart/2005/8/layout/process2"/>
    <dgm:cxn modelId="{CF6D1C9F-03B2-442D-93DF-CF999E982452}" srcId="{23191D28-0733-46CB-8ED1-52515AF6638A}" destId="{A69DDDCD-7C05-42E4-888F-B58D0C85DADD}" srcOrd="2" destOrd="0" parTransId="{7BC251F0-5B4E-4FB2-95A1-C247320DC812}" sibTransId="{A2A98C68-BF22-4961-ACBA-A95A25AF7E1E}"/>
    <dgm:cxn modelId="{017046A6-BE83-460D-B664-6B9BC83D68C2}" type="presOf" srcId="{D32125B5-2A97-4770-B4AA-63F89A305D52}" destId="{8C3A6FBC-3530-4121-B8B6-A6C3896EFC8F}" srcOrd="0" destOrd="0" presId="urn:microsoft.com/office/officeart/2005/8/layout/process2"/>
    <dgm:cxn modelId="{11C77DB8-1C10-4A7F-88E1-006D68C81B7E}" type="presOf" srcId="{BCE66791-A876-44E5-A528-23ADA44967E1}" destId="{76688C4A-D23B-4D0A-A691-24D4633B8382}" srcOrd="1" destOrd="0" presId="urn:microsoft.com/office/officeart/2005/8/layout/process2"/>
    <dgm:cxn modelId="{36B780BE-5251-42FB-BC33-BBBE35DCAF67}" type="presOf" srcId="{8D1351A1-E331-43E9-867E-6A27C8E01BC0}" destId="{C2A74E32-4E89-46B6-AA45-F65A79AD3CBB}" srcOrd="1" destOrd="0" presId="urn:microsoft.com/office/officeart/2005/8/layout/process2"/>
    <dgm:cxn modelId="{DC6028F2-5F39-4E52-90B6-3A4D3C50169D}" srcId="{23191D28-0733-46CB-8ED1-52515AF6638A}" destId="{329A8668-8EA6-4DEB-802C-A11F9803C5F9}" srcOrd="0" destOrd="0" parTransId="{B9EAD6F0-BD5C-4478-91FC-8CE273609C02}" sibTransId="{8D1351A1-E331-43E9-867E-6A27C8E01BC0}"/>
    <dgm:cxn modelId="{5B7E120E-4548-4182-A293-D41A294B42D8}" type="presParOf" srcId="{6727C784-05E1-483C-8D75-5BA50FD10F30}" destId="{638D6F96-FD46-4A21-8B6F-4321B4E5832F}" srcOrd="0" destOrd="0" presId="urn:microsoft.com/office/officeart/2005/8/layout/process2"/>
    <dgm:cxn modelId="{530512BF-F573-49DB-90B3-0D72FB113306}" type="presParOf" srcId="{6727C784-05E1-483C-8D75-5BA50FD10F30}" destId="{7C0CDA65-A1E6-4D7A-9F14-7FCF18B37F39}" srcOrd="1" destOrd="0" presId="urn:microsoft.com/office/officeart/2005/8/layout/process2"/>
    <dgm:cxn modelId="{335E44B7-CB41-4682-A179-71441C9A47C3}" type="presParOf" srcId="{7C0CDA65-A1E6-4D7A-9F14-7FCF18B37F39}" destId="{C2A74E32-4E89-46B6-AA45-F65A79AD3CBB}" srcOrd="0" destOrd="0" presId="urn:microsoft.com/office/officeart/2005/8/layout/process2"/>
    <dgm:cxn modelId="{65A698C2-E80A-403F-9812-3286E30A642B}" type="presParOf" srcId="{6727C784-05E1-483C-8D75-5BA50FD10F30}" destId="{8C3A6FBC-3530-4121-B8B6-A6C3896EFC8F}" srcOrd="2" destOrd="0" presId="urn:microsoft.com/office/officeart/2005/8/layout/process2"/>
    <dgm:cxn modelId="{B90606BC-5E88-418F-8E7A-C0D2C624FA73}" type="presParOf" srcId="{6727C784-05E1-483C-8D75-5BA50FD10F30}" destId="{87CD1FB4-61C9-4368-9FC4-797F37ADB9B1}" srcOrd="3" destOrd="0" presId="urn:microsoft.com/office/officeart/2005/8/layout/process2"/>
    <dgm:cxn modelId="{7784762F-030E-4B00-B62F-7A8AF1AC05F0}" type="presParOf" srcId="{87CD1FB4-61C9-4368-9FC4-797F37ADB9B1}" destId="{76688C4A-D23B-4D0A-A691-24D4633B8382}" srcOrd="0" destOrd="0" presId="urn:microsoft.com/office/officeart/2005/8/layout/process2"/>
    <dgm:cxn modelId="{65EEE0BE-F7B6-4EEE-9449-47C1E338A119}" type="presParOf" srcId="{6727C784-05E1-483C-8D75-5BA50FD10F30}" destId="{C6232DDC-F0CE-493A-8BC3-237701BC7F1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25A5DA-A442-4DA5-A31C-5A7C3E4727B8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AAA771-CA82-4D35-B6B8-4F30652B2058}">
      <dgm:prSet phldrT="[Text]" phldr="0"/>
      <dgm:spPr/>
      <dgm:t>
        <a:bodyPr/>
        <a:lstStyle/>
        <a:p>
          <a:r>
            <a:rPr lang="en-US">
              <a:latin typeface="Arial"/>
            </a:rPr>
            <a:t>Hybrid</a:t>
          </a:r>
          <a:endParaRPr lang="en-US"/>
        </a:p>
      </dgm:t>
    </dgm:pt>
    <dgm:pt modelId="{689ADD29-07BC-4BD9-BFCD-7D9B1AD7F785}" type="parTrans" cxnId="{3F0FA7C7-549D-48FE-ADF2-03EAC65D3677}">
      <dgm:prSet/>
      <dgm:spPr/>
      <dgm:t>
        <a:bodyPr/>
        <a:lstStyle/>
        <a:p>
          <a:endParaRPr lang="en-US"/>
        </a:p>
      </dgm:t>
    </dgm:pt>
    <dgm:pt modelId="{0BD9BF2E-8ADC-4B5E-B43C-51190EACC7BC}" type="sibTrans" cxnId="{3F0FA7C7-549D-48FE-ADF2-03EAC65D3677}">
      <dgm:prSet/>
      <dgm:spPr/>
      <dgm:t>
        <a:bodyPr/>
        <a:lstStyle/>
        <a:p>
          <a:endParaRPr lang="en-US"/>
        </a:p>
      </dgm:t>
    </dgm:pt>
    <dgm:pt modelId="{B8D44C60-079A-48C5-A691-5442B6E45063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Hub Spoke</a:t>
          </a:r>
          <a:endParaRPr lang="en-US"/>
        </a:p>
      </dgm:t>
    </dgm:pt>
    <dgm:pt modelId="{7CEB47F2-F727-41FB-BA52-FA9092419C45}" type="parTrans" cxnId="{FB503238-E889-4AF5-9EA3-077AFE12B3EA}">
      <dgm:prSet/>
      <dgm:spPr/>
      <dgm:t>
        <a:bodyPr/>
        <a:lstStyle/>
        <a:p>
          <a:endParaRPr lang="en-US"/>
        </a:p>
      </dgm:t>
    </dgm:pt>
    <dgm:pt modelId="{2F6B7742-2A9B-4585-853A-80FB2C94BB1E}" type="sibTrans" cxnId="{FB503238-E889-4AF5-9EA3-077AFE12B3EA}">
      <dgm:prSet/>
      <dgm:spPr/>
      <dgm:t>
        <a:bodyPr/>
        <a:lstStyle/>
        <a:p>
          <a:endParaRPr lang="en-US"/>
        </a:p>
      </dgm:t>
    </dgm:pt>
    <dgm:pt modelId="{37BD0847-B050-47CD-8C48-0813D3B0C4FC}">
      <dgm:prSet phldr="0"/>
      <dgm:spPr/>
      <dgm:t>
        <a:bodyPr/>
        <a:lstStyle/>
        <a:p>
          <a:pPr rtl="0"/>
          <a:r>
            <a:rPr lang="en-US">
              <a:latin typeface="Arial"/>
            </a:rPr>
            <a:t>Ultra Low Cost</a:t>
          </a:r>
        </a:p>
      </dgm:t>
    </dgm:pt>
    <dgm:pt modelId="{CE14BEB0-3373-4D4A-9082-D0F3EC832DF9}" type="parTrans" cxnId="{3EABD8AA-204E-48AA-AA2B-12CA393C21E5}">
      <dgm:prSet/>
      <dgm:spPr/>
      <dgm:t>
        <a:bodyPr/>
        <a:lstStyle/>
        <a:p>
          <a:endParaRPr lang="en-US"/>
        </a:p>
      </dgm:t>
    </dgm:pt>
    <dgm:pt modelId="{3AB9AB63-422F-4EA5-B0C5-A7F1BDAAF2DB}" type="sibTrans" cxnId="{3EABD8AA-204E-48AA-AA2B-12CA393C21E5}">
      <dgm:prSet/>
      <dgm:spPr/>
      <dgm:t>
        <a:bodyPr/>
        <a:lstStyle/>
        <a:p>
          <a:endParaRPr lang="en-US"/>
        </a:p>
      </dgm:t>
    </dgm:pt>
    <dgm:pt modelId="{FC0054C1-9929-4C40-9492-919205FE07DC}">
      <dgm:prSet phldr="0"/>
      <dgm:spPr/>
      <dgm:t>
        <a:bodyPr/>
        <a:lstStyle/>
        <a:p>
          <a:pPr rtl="0"/>
          <a:endParaRPr lang="en-US">
            <a:latin typeface="Arial"/>
          </a:endParaRPr>
        </a:p>
      </dgm:t>
    </dgm:pt>
    <dgm:pt modelId="{1D38FB28-DAD6-4D98-9540-DE1C4BF63FC8}" type="parTrans" cxnId="{9212723E-8889-440C-9364-34B2AA255580}">
      <dgm:prSet/>
      <dgm:spPr/>
      <dgm:t>
        <a:bodyPr/>
        <a:lstStyle/>
        <a:p>
          <a:endParaRPr lang="en-US"/>
        </a:p>
      </dgm:t>
    </dgm:pt>
    <dgm:pt modelId="{14AB9833-C616-46BD-8782-DE61488FB5E8}" type="sibTrans" cxnId="{9212723E-8889-440C-9364-34B2AA255580}">
      <dgm:prSet/>
      <dgm:spPr/>
      <dgm:t>
        <a:bodyPr/>
        <a:lstStyle/>
        <a:p>
          <a:endParaRPr lang="en-US"/>
        </a:p>
      </dgm:t>
    </dgm:pt>
    <dgm:pt modelId="{794C73AE-6A6B-4188-B687-483FC0AEF23A}">
      <dgm:prSet phldr="0"/>
      <dgm:spPr/>
      <dgm:t>
        <a:bodyPr/>
        <a:lstStyle/>
        <a:p>
          <a:endParaRPr lang="en-US">
            <a:latin typeface="Arial"/>
          </a:endParaRPr>
        </a:p>
      </dgm:t>
    </dgm:pt>
    <dgm:pt modelId="{0AD17B82-5760-43AA-90A2-74C87314CD50}" type="parTrans" cxnId="{33BBC088-E96A-4674-963A-5088AEFB07A3}">
      <dgm:prSet/>
      <dgm:spPr/>
      <dgm:t>
        <a:bodyPr/>
        <a:lstStyle/>
        <a:p>
          <a:endParaRPr lang="en-US"/>
        </a:p>
      </dgm:t>
    </dgm:pt>
    <dgm:pt modelId="{D8D779A4-8D55-413C-8155-49CC0D65183A}" type="sibTrans" cxnId="{33BBC088-E96A-4674-963A-5088AEFB07A3}">
      <dgm:prSet/>
      <dgm:spPr/>
      <dgm:t>
        <a:bodyPr/>
        <a:lstStyle/>
        <a:p>
          <a:endParaRPr lang="en-US"/>
        </a:p>
      </dgm:t>
    </dgm:pt>
    <dgm:pt modelId="{9A32C3B3-B0F0-4167-9166-393CD93CDC57}">
      <dgm:prSet phldr="0"/>
      <dgm:spPr/>
      <dgm:t>
        <a:bodyPr/>
        <a:lstStyle/>
        <a:p>
          <a:endParaRPr lang="en-US">
            <a:latin typeface="Arial"/>
          </a:endParaRPr>
        </a:p>
      </dgm:t>
    </dgm:pt>
    <dgm:pt modelId="{C722551E-2FB4-4B64-8FBC-6F1A8E05F086}" type="parTrans" cxnId="{D928AF58-02C8-44F1-B860-9BAF6664CC0D}">
      <dgm:prSet/>
      <dgm:spPr/>
      <dgm:t>
        <a:bodyPr/>
        <a:lstStyle/>
        <a:p>
          <a:endParaRPr lang="en-US"/>
        </a:p>
      </dgm:t>
    </dgm:pt>
    <dgm:pt modelId="{BF06C45F-8A5E-4354-AD7C-5111AE38A927}" type="sibTrans" cxnId="{D928AF58-02C8-44F1-B860-9BAF6664CC0D}">
      <dgm:prSet/>
      <dgm:spPr/>
      <dgm:t>
        <a:bodyPr/>
        <a:lstStyle/>
        <a:p>
          <a:endParaRPr lang="en-US"/>
        </a:p>
      </dgm:t>
    </dgm:pt>
    <dgm:pt modelId="{E8DA88FA-EAE5-40A7-A107-54602A363C00}" type="pres">
      <dgm:prSet presAssocID="{5125A5DA-A442-4DA5-A31C-5A7C3E4727B8}" presName="Name0" presStyleCnt="0">
        <dgm:presLayoutVars>
          <dgm:dir/>
          <dgm:animLvl val="lvl"/>
          <dgm:resizeHandles/>
        </dgm:presLayoutVars>
      </dgm:prSet>
      <dgm:spPr/>
    </dgm:pt>
    <dgm:pt modelId="{F266347B-94BA-4319-9004-E2E01D9B82E7}" type="pres">
      <dgm:prSet presAssocID="{FC0054C1-9929-4C40-9492-919205FE07DC}" presName="linNode" presStyleCnt="0"/>
      <dgm:spPr/>
    </dgm:pt>
    <dgm:pt modelId="{FFF2B627-2872-4B69-A55A-32227DD807BE}" type="pres">
      <dgm:prSet presAssocID="{FC0054C1-9929-4C40-9492-919205FE07DC}" presName="parentShp" presStyleLbl="node1" presStyleIdx="0" presStyleCnt="3">
        <dgm:presLayoutVars>
          <dgm:bulletEnabled val="1"/>
        </dgm:presLayoutVars>
      </dgm:prSet>
      <dgm:spPr>
        <a:solidFill>
          <a:srgbClr val="0070C0"/>
        </a:solidFill>
      </dgm:spPr>
    </dgm:pt>
    <dgm:pt modelId="{D3138EDC-DF99-4EEF-96BC-6E0FB02EA60C}" type="pres">
      <dgm:prSet presAssocID="{FC0054C1-9929-4C40-9492-919205FE07DC}" presName="childShp" presStyleLbl="bgAccFollowNode1" presStyleIdx="0" presStyleCnt="3">
        <dgm:presLayoutVars>
          <dgm:bulletEnabled val="1"/>
        </dgm:presLayoutVars>
      </dgm:prSet>
      <dgm:spPr/>
    </dgm:pt>
    <dgm:pt modelId="{90DF7C3C-849E-45BF-A4A3-75FF6109CFBA}" type="pres">
      <dgm:prSet presAssocID="{14AB9833-C616-46BD-8782-DE61488FB5E8}" presName="spacing" presStyleCnt="0"/>
      <dgm:spPr/>
    </dgm:pt>
    <dgm:pt modelId="{CEFD4E50-841E-407C-83BA-B958FD91DBAE}" type="pres">
      <dgm:prSet presAssocID="{794C73AE-6A6B-4188-B687-483FC0AEF23A}" presName="linNode" presStyleCnt="0"/>
      <dgm:spPr/>
    </dgm:pt>
    <dgm:pt modelId="{8ECA2A3B-8120-4636-9C44-AC12658DCFDE}" type="pres">
      <dgm:prSet presAssocID="{794C73AE-6A6B-4188-B687-483FC0AEF23A}" presName="parentShp" presStyleLbl="node1" presStyleIdx="1" presStyleCnt="3">
        <dgm:presLayoutVars>
          <dgm:bulletEnabled val="1"/>
        </dgm:presLayoutVars>
      </dgm:prSet>
      <dgm:spPr>
        <a:solidFill>
          <a:srgbClr val="FF0000"/>
        </a:solidFill>
      </dgm:spPr>
    </dgm:pt>
    <dgm:pt modelId="{ADD7C8C5-BAD7-4494-BC98-FD3419FC9DCB}" type="pres">
      <dgm:prSet presAssocID="{794C73AE-6A6B-4188-B687-483FC0AEF23A}" presName="childShp" presStyleLbl="bgAccFollowNode1" presStyleIdx="1" presStyleCnt="3">
        <dgm:presLayoutVars>
          <dgm:bulletEnabled val="1"/>
        </dgm:presLayoutVars>
      </dgm:prSet>
      <dgm:spPr/>
    </dgm:pt>
    <dgm:pt modelId="{7C3E91F7-3865-42F1-8BBA-F0AD0346BF68}" type="pres">
      <dgm:prSet presAssocID="{D8D779A4-8D55-413C-8155-49CC0D65183A}" presName="spacing" presStyleCnt="0"/>
      <dgm:spPr/>
    </dgm:pt>
    <dgm:pt modelId="{45A12895-2B91-45C2-BD12-400D8D2DAB09}" type="pres">
      <dgm:prSet presAssocID="{9A32C3B3-B0F0-4167-9166-393CD93CDC57}" presName="linNode" presStyleCnt="0"/>
      <dgm:spPr/>
    </dgm:pt>
    <dgm:pt modelId="{B89FB11D-378D-4479-B7C0-7DF6357DB5C1}" type="pres">
      <dgm:prSet presAssocID="{9A32C3B3-B0F0-4167-9166-393CD93CDC57}" presName="parentShp" presStyleLbl="node1" presStyleIdx="2" presStyleCnt="3">
        <dgm:presLayoutVars>
          <dgm:bulletEnabled val="1"/>
        </dgm:presLayoutVars>
      </dgm:prSet>
      <dgm:spPr>
        <a:solidFill>
          <a:srgbClr val="00B050"/>
        </a:solidFill>
      </dgm:spPr>
    </dgm:pt>
    <dgm:pt modelId="{16770B8C-5143-45F4-9A29-7279ABC593F9}" type="pres">
      <dgm:prSet presAssocID="{9A32C3B3-B0F0-4167-9166-393CD93CDC57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F4977F28-F3CD-4DF4-98C5-E569BDA07D39}" type="presOf" srcId="{2CAAA771-CA82-4D35-B6B8-4F30652B2058}" destId="{D3138EDC-DF99-4EEF-96BC-6E0FB02EA60C}" srcOrd="0" destOrd="0" presId="urn:microsoft.com/office/officeart/2005/8/layout/vList6"/>
    <dgm:cxn modelId="{96209A29-F5EE-4CA0-8BB7-061224A039B5}" type="presOf" srcId="{37BD0847-B050-47CD-8C48-0813D3B0C4FC}" destId="{16770B8C-5143-45F4-9A29-7279ABC593F9}" srcOrd="0" destOrd="0" presId="urn:microsoft.com/office/officeart/2005/8/layout/vList6"/>
    <dgm:cxn modelId="{FB503238-E889-4AF5-9EA3-077AFE12B3EA}" srcId="{794C73AE-6A6B-4188-B687-483FC0AEF23A}" destId="{B8D44C60-079A-48C5-A691-5442B6E45063}" srcOrd="0" destOrd="0" parTransId="{7CEB47F2-F727-41FB-BA52-FA9092419C45}" sibTransId="{2F6B7742-2A9B-4585-853A-80FB2C94BB1E}"/>
    <dgm:cxn modelId="{9212723E-8889-440C-9364-34B2AA255580}" srcId="{5125A5DA-A442-4DA5-A31C-5A7C3E4727B8}" destId="{FC0054C1-9929-4C40-9492-919205FE07DC}" srcOrd="0" destOrd="0" parTransId="{1D38FB28-DAD6-4D98-9540-DE1C4BF63FC8}" sibTransId="{14AB9833-C616-46BD-8782-DE61488FB5E8}"/>
    <dgm:cxn modelId="{D928AF58-02C8-44F1-B860-9BAF6664CC0D}" srcId="{5125A5DA-A442-4DA5-A31C-5A7C3E4727B8}" destId="{9A32C3B3-B0F0-4167-9166-393CD93CDC57}" srcOrd="2" destOrd="0" parTransId="{C722551E-2FB4-4B64-8FBC-6F1A8E05F086}" sibTransId="{BF06C45F-8A5E-4354-AD7C-5111AE38A927}"/>
    <dgm:cxn modelId="{33BBC088-E96A-4674-963A-5088AEFB07A3}" srcId="{5125A5DA-A442-4DA5-A31C-5A7C3E4727B8}" destId="{794C73AE-6A6B-4188-B687-483FC0AEF23A}" srcOrd="1" destOrd="0" parTransId="{0AD17B82-5760-43AA-90A2-74C87314CD50}" sibTransId="{D8D779A4-8D55-413C-8155-49CC0D65183A}"/>
    <dgm:cxn modelId="{3EABD8AA-204E-48AA-AA2B-12CA393C21E5}" srcId="{9A32C3B3-B0F0-4167-9166-393CD93CDC57}" destId="{37BD0847-B050-47CD-8C48-0813D3B0C4FC}" srcOrd="0" destOrd="0" parTransId="{CE14BEB0-3373-4D4A-9082-D0F3EC832DF9}" sibTransId="{3AB9AB63-422F-4EA5-B0C5-A7F1BDAAF2DB}"/>
    <dgm:cxn modelId="{3F0FA7C7-549D-48FE-ADF2-03EAC65D3677}" srcId="{FC0054C1-9929-4C40-9492-919205FE07DC}" destId="{2CAAA771-CA82-4D35-B6B8-4F30652B2058}" srcOrd="0" destOrd="0" parTransId="{689ADD29-07BC-4BD9-BFCD-7D9B1AD7F785}" sibTransId="{0BD9BF2E-8ADC-4B5E-B43C-51190EACC7BC}"/>
    <dgm:cxn modelId="{7D4350CC-C7F4-41C2-A115-FB300E418C77}" type="presOf" srcId="{794C73AE-6A6B-4188-B687-483FC0AEF23A}" destId="{8ECA2A3B-8120-4636-9C44-AC12658DCFDE}" srcOrd="0" destOrd="0" presId="urn:microsoft.com/office/officeart/2005/8/layout/vList6"/>
    <dgm:cxn modelId="{1D9E83DE-1D1A-41CE-AFBC-AE99FAC7185D}" type="presOf" srcId="{B8D44C60-079A-48C5-A691-5442B6E45063}" destId="{ADD7C8C5-BAD7-4494-BC98-FD3419FC9DCB}" srcOrd="0" destOrd="0" presId="urn:microsoft.com/office/officeart/2005/8/layout/vList6"/>
    <dgm:cxn modelId="{6E56B8DE-0089-4742-8F33-86433DC56BC9}" type="presOf" srcId="{9A32C3B3-B0F0-4167-9166-393CD93CDC57}" destId="{B89FB11D-378D-4479-B7C0-7DF6357DB5C1}" srcOrd="0" destOrd="0" presId="urn:microsoft.com/office/officeart/2005/8/layout/vList6"/>
    <dgm:cxn modelId="{2FF135F7-1837-4E72-A7AE-9F01C8484222}" type="presOf" srcId="{FC0054C1-9929-4C40-9492-919205FE07DC}" destId="{FFF2B627-2872-4B69-A55A-32227DD807BE}" srcOrd="0" destOrd="0" presId="urn:microsoft.com/office/officeart/2005/8/layout/vList6"/>
    <dgm:cxn modelId="{94E80AFD-4132-4632-ADD8-6F8117FDE030}" type="presOf" srcId="{5125A5DA-A442-4DA5-A31C-5A7C3E4727B8}" destId="{E8DA88FA-EAE5-40A7-A107-54602A363C00}" srcOrd="0" destOrd="0" presId="urn:microsoft.com/office/officeart/2005/8/layout/vList6"/>
    <dgm:cxn modelId="{DDC54ABC-D3C6-4C30-8C7D-01AC5D2C8FED}" type="presParOf" srcId="{E8DA88FA-EAE5-40A7-A107-54602A363C00}" destId="{F266347B-94BA-4319-9004-E2E01D9B82E7}" srcOrd="0" destOrd="0" presId="urn:microsoft.com/office/officeart/2005/8/layout/vList6"/>
    <dgm:cxn modelId="{245009C1-7592-445D-A8BB-C8CCC173B8FF}" type="presParOf" srcId="{F266347B-94BA-4319-9004-E2E01D9B82E7}" destId="{FFF2B627-2872-4B69-A55A-32227DD807BE}" srcOrd="0" destOrd="0" presId="urn:microsoft.com/office/officeart/2005/8/layout/vList6"/>
    <dgm:cxn modelId="{E9ABDF18-4897-4DE4-B446-4E748CD1A159}" type="presParOf" srcId="{F266347B-94BA-4319-9004-E2E01D9B82E7}" destId="{D3138EDC-DF99-4EEF-96BC-6E0FB02EA60C}" srcOrd="1" destOrd="0" presId="urn:microsoft.com/office/officeart/2005/8/layout/vList6"/>
    <dgm:cxn modelId="{F571C889-7FE0-4F07-8164-27724DC32BBE}" type="presParOf" srcId="{E8DA88FA-EAE5-40A7-A107-54602A363C00}" destId="{90DF7C3C-849E-45BF-A4A3-75FF6109CFBA}" srcOrd="1" destOrd="0" presId="urn:microsoft.com/office/officeart/2005/8/layout/vList6"/>
    <dgm:cxn modelId="{1E9F968B-4FA4-4A89-8225-971977F77795}" type="presParOf" srcId="{E8DA88FA-EAE5-40A7-A107-54602A363C00}" destId="{CEFD4E50-841E-407C-83BA-B958FD91DBAE}" srcOrd="2" destOrd="0" presId="urn:microsoft.com/office/officeart/2005/8/layout/vList6"/>
    <dgm:cxn modelId="{A11762F0-9EFB-43CC-8DBC-3729368E64D8}" type="presParOf" srcId="{CEFD4E50-841E-407C-83BA-B958FD91DBAE}" destId="{8ECA2A3B-8120-4636-9C44-AC12658DCFDE}" srcOrd="0" destOrd="0" presId="urn:microsoft.com/office/officeart/2005/8/layout/vList6"/>
    <dgm:cxn modelId="{EEC19679-9BA8-4563-BAEB-D7C5CA52F060}" type="presParOf" srcId="{CEFD4E50-841E-407C-83BA-B958FD91DBAE}" destId="{ADD7C8C5-BAD7-4494-BC98-FD3419FC9DCB}" srcOrd="1" destOrd="0" presId="urn:microsoft.com/office/officeart/2005/8/layout/vList6"/>
    <dgm:cxn modelId="{15CDCAC9-2F83-4FD9-8732-5DAACADF7F5B}" type="presParOf" srcId="{E8DA88FA-EAE5-40A7-A107-54602A363C00}" destId="{7C3E91F7-3865-42F1-8BBA-F0AD0346BF68}" srcOrd="3" destOrd="0" presId="urn:microsoft.com/office/officeart/2005/8/layout/vList6"/>
    <dgm:cxn modelId="{4478DE15-CB22-4923-8AF9-BA9A3382626A}" type="presParOf" srcId="{E8DA88FA-EAE5-40A7-A107-54602A363C00}" destId="{45A12895-2B91-45C2-BD12-400D8D2DAB09}" srcOrd="4" destOrd="0" presId="urn:microsoft.com/office/officeart/2005/8/layout/vList6"/>
    <dgm:cxn modelId="{F97DFF1F-519B-4ACE-9779-8FD09B8B7631}" type="presParOf" srcId="{45A12895-2B91-45C2-BD12-400D8D2DAB09}" destId="{B89FB11D-378D-4479-B7C0-7DF6357DB5C1}" srcOrd="0" destOrd="0" presId="urn:microsoft.com/office/officeart/2005/8/layout/vList6"/>
    <dgm:cxn modelId="{64BE845B-216F-42FC-AA44-E2550D2D8DDD}" type="presParOf" srcId="{45A12895-2B91-45C2-BD12-400D8D2DAB09}" destId="{16770B8C-5143-45F4-9A29-7279ABC593F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25A5DA-A442-4DA5-A31C-5A7C3E4727B8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AAA771-CA82-4D35-B6B8-4F30652B2058}">
      <dgm:prSet phldrT="[Text]" phldr="0"/>
      <dgm:spPr/>
      <dgm:t>
        <a:bodyPr/>
        <a:lstStyle/>
        <a:p>
          <a:r>
            <a:rPr lang="en-US">
              <a:latin typeface="Arial"/>
            </a:rPr>
            <a:t>Hybrid</a:t>
          </a:r>
          <a:endParaRPr lang="en-US"/>
        </a:p>
      </dgm:t>
    </dgm:pt>
    <dgm:pt modelId="{689ADD29-07BC-4BD9-BFCD-7D9B1AD7F785}" type="parTrans" cxnId="{3F0FA7C7-549D-48FE-ADF2-03EAC65D3677}">
      <dgm:prSet/>
      <dgm:spPr/>
      <dgm:t>
        <a:bodyPr/>
        <a:lstStyle/>
        <a:p>
          <a:endParaRPr lang="en-US"/>
        </a:p>
      </dgm:t>
    </dgm:pt>
    <dgm:pt modelId="{0BD9BF2E-8ADC-4B5E-B43C-51190EACC7BC}" type="sibTrans" cxnId="{3F0FA7C7-549D-48FE-ADF2-03EAC65D3677}">
      <dgm:prSet/>
      <dgm:spPr/>
      <dgm:t>
        <a:bodyPr/>
        <a:lstStyle/>
        <a:p>
          <a:endParaRPr lang="en-US"/>
        </a:p>
      </dgm:t>
    </dgm:pt>
    <dgm:pt modelId="{B8D44C60-079A-48C5-A691-5442B6E45063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Hub Spoke</a:t>
          </a:r>
          <a:endParaRPr lang="en-US"/>
        </a:p>
      </dgm:t>
    </dgm:pt>
    <dgm:pt modelId="{7CEB47F2-F727-41FB-BA52-FA9092419C45}" type="parTrans" cxnId="{FB503238-E889-4AF5-9EA3-077AFE12B3EA}">
      <dgm:prSet/>
      <dgm:spPr/>
      <dgm:t>
        <a:bodyPr/>
        <a:lstStyle/>
        <a:p>
          <a:endParaRPr lang="en-US"/>
        </a:p>
      </dgm:t>
    </dgm:pt>
    <dgm:pt modelId="{2F6B7742-2A9B-4585-853A-80FB2C94BB1E}" type="sibTrans" cxnId="{FB503238-E889-4AF5-9EA3-077AFE12B3EA}">
      <dgm:prSet/>
      <dgm:spPr/>
      <dgm:t>
        <a:bodyPr/>
        <a:lstStyle/>
        <a:p>
          <a:endParaRPr lang="en-US"/>
        </a:p>
      </dgm:t>
    </dgm:pt>
    <dgm:pt modelId="{37BD0847-B050-47CD-8C48-0813D3B0C4FC}">
      <dgm:prSet phldr="0"/>
      <dgm:spPr/>
      <dgm:t>
        <a:bodyPr/>
        <a:lstStyle/>
        <a:p>
          <a:pPr rtl="0"/>
          <a:r>
            <a:rPr lang="en-US">
              <a:latin typeface="Arial"/>
            </a:rPr>
            <a:t>Ultra Low Cost</a:t>
          </a:r>
        </a:p>
      </dgm:t>
    </dgm:pt>
    <dgm:pt modelId="{CE14BEB0-3373-4D4A-9082-D0F3EC832DF9}" type="parTrans" cxnId="{3EABD8AA-204E-48AA-AA2B-12CA393C21E5}">
      <dgm:prSet/>
      <dgm:spPr/>
      <dgm:t>
        <a:bodyPr/>
        <a:lstStyle/>
        <a:p>
          <a:endParaRPr lang="en-US"/>
        </a:p>
      </dgm:t>
    </dgm:pt>
    <dgm:pt modelId="{3AB9AB63-422F-4EA5-B0C5-A7F1BDAAF2DB}" type="sibTrans" cxnId="{3EABD8AA-204E-48AA-AA2B-12CA393C21E5}">
      <dgm:prSet/>
      <dgm:spPr/>
      <dgm:t>
        <a:bodyPr/>
        <a:lstStyle/>
        <a:p>
          <a:endParaRPr lang="en-US"/>
        </a:p>
      </dgm:t>
    </dgm:pt>
    <dgm:pt modelId="{FC0054C1-9929-4C40-9492-919205FE07DC}">
      <dgm:prSet phldr="0"/>
      <dgm:spPr/>
      <dgm:t>
        <a:bodyPr/>
        <a:lstStyle/>
        <a:p>
          <a:pPr rtl="0"/>
          <a:endParaRPr lang="en-US">
            <a:latin typeface="Arial"/>
          </a:endParaRPr>
        </a:p>
      </dgm:t>
    </dgm:pt>
    <dgm:pt modelId="{1D38FB28-DAD6-4D98-9540-DE1C4BF63FC8}" type="parTrans" cxnId="{9212723E-8889-440C-9364-34B2AA255580}">
      <dgm:prSet/>
      <dgm:spPr/>
      <dgm:t>
        <a:bodyPr/>
        <a:lstStyle/>
        <a:p>
          <a:endParaRPr lang="en-US"/>
        </a:p>
      </dgm:t>
    </dgm:pt>
    <dgm:pt modelId="{14AB9833-C616-46BD-8782-DE61488FB5E8}" type="sibTrans" cxnId="{9212723E-8889-440C-9364-34B2AA255580}">
      <dgm:prSet/>
      <dgm:spPr/>
      <dgm:t>
        <a:bodyPr/>
        <a:lstStyle/>
        <a:p>
          <a:endParaRPr lang="en-US"/>
        </a:p>
      </dgm:t>
    </dgm:pt>
    <dgm:pt modelId="{794C73AE-6A6B-4188-B687-483FC0AEF23A}">
      <dgm:prSet phldr="0"/>
      <dgm:spPr/>
      <dgm:t>
        <a:bodyPr/>
        <a:lstStyle/>
        <a:p>
          <a:endParaRPr lang="en-US">
            <a:latin typeface="Arial"/>
          </a:endParaRPr>
        </a:p>
      </dgm:t>
    </dgm:pt>
    <dgm:pt modelId="{0AD17B82-5760-43AA-90A2-74C87314CD50}" type="parTrans" cxnId="{33BBC088-E96A-4674-963A-5088AEFB07A3}">
      <dgm:prSet/>
      <dgm:spPr/>
      <dgm:t>
        <a:bodyPr/>
        <a:lstStyle/>
        <a:p>
          <a:endParaRPr lang="en-US"/>
        </a:p>
      </dgm:t>
    </dgm:pt>
    <dgm:pt modelId="{D8D779A4-8D55-413C-8155-49CC0D65183A}" type="sibTrans" cxnId="{33BBC088-E96A-4674-963A-5088AEFB07A3}">
      <dgm:prSet/>
      <dgm:spPr/>
      <dgm:t>
        <a:bodyPr/>
        <a:lstStyle/>
        <a:p>
          <a:endParaRPr lang="en-US"/>
        </a:p>
      </dgm:t>
    </dgm:pt>
    <dgm:pt modelId="{9A32C3B3-B0F0-4167-9166-393CD93CDC57}">
      <dgm:prSet phldr="0"/>
      <dgm:spPr/>
      <dgm:t>
        <a:bodyPr/>
        <a:lstStyle/>
        <a:p>
          <a:endParaRPr lang="en-US">
            <a:latin typeface="Arial"/>
          </a:endParaRPr>
        </a:p>
      </dgm:t>
    </dgm:pt>
    <dgm:pt modelId="{C722551E-2FB4-4B64-8FBC-6F1A8E05F086}" type="parTrans" cxnId="{D928AF58-02C8-44F1-B860-9BAF6664CC0D}">
      <dgm:prSet/>
      <dgm:spPr/>
      <dgm:t>
        <a:bodyPr/>
        <a:lstStyle/>
        <a:p>
          <a:endParaRPr lang="en-US"/>
        </a:p>
      </dgm:t>
    </dgm:pt>
    <dgm:pt modelId="{BF06C45F-8A5E-4354-AD7C-5111AE38A927}" type="sibTrans" cxnId="{D928AF58-02C8-44F1-B860-9BAF6664CC0D}">
      <dgm:prSet/>
      <dgm:spPr/>
      <dgm:t>
        <a:bodyPr/>
        <a:lstStyle/>
        <a:p>
          <a:endParaRPr lang="en-US"/>
        </a:p>
      </dgm:t>
    </dgm:pt>
    <dgm:pt modelId="{E8DA88FA-EAE5-40A7-A107-54602A363C00}" type="pres">
      <dgm:prSet presAssocID="{5125A5DA-A442-4DA5-A31C-5A7C3E4727B8}" presName="Name0" presStyleCnt="0">
        <dgm:presLayoutVars>
          <dgm:dir/>
          <dgm:animLvl val="lvl"/>
          <dgm:resizeHandles/>
        </dgm:presLayoutVars>
      </dgm:prSet>
      <dgm:spPr/>
    </dgm:pt>
    <dgm:pt modelId="{F266347B-94BA-4319-9004-E2E01D9B82E7}" type="pres">
      <dgm:prSet presAssocID="{FC0054C1-9929-4C40-9492-919205FE07DC}" presName="linNode" presStyleCnt="0"/>
      <dgm:spPr/>
    </dgm:pt>
    <dgm:pt modelId="{FFF2B627-2872-4B69-A55A-32227DD807BE}" type="pres">
      <dgm:prSet presAssocID="{FC0054C1-9929-4C40-9492-919205FE07DC}" presName="parentShp" presStyleLbl="node1" presStyleIdx="0" presStyleCnt="3">
        <dgm:presLayoutVars>
          <dgm:bulletEnabled val="1"/>
        </dgm:presLayoutVars>
      </dgm:prSet>
      <dgm:spPr>
        <a:solidFill>
          <a:srgbClr val="0070C0"/>
        </a:solidFill>
      </dgm:spPr>
    </dgm:pt>
    <dgm:pt modelId="{D3138EDC-DF99-4EEF-96BC-6E0FB02EA60C}" type="pres">
      <dgm:prSet presAssocID="{FC0054C1-9929-4C40-9492-919205FE07DC}" presName="childShp" presStyleLbl="bgAccFollowNode1" presStyleIdx="0" presStyleCnt="3">
        <dgm:presLayoutVars>
          <dgm:bulletEnabled val="1"/>
        </dgm:presLayoutVars>
      </dgm:prSet>
      <dgm:spPr/>
    </dgm:pt>
    <dgm:pt modelId="{90DF7C3C-849E-45BF-A4A3-75FF6109CFBA}" type="pres">
      <dgm:prSet presAssocID="{14AB9833-C616-46BD-8782-DE61488FB5E8}" presName="spacing" presStyleCnt="0"/>
      <dgm:spPr/>
    </dgm:pt>
    <dgm:pt modelId="{CEFD4E50-841E-407C-83BA-B958FD91DBAE}" type="pres">
      <dgm:prSet presAssocID="{794C73AE-6A6B-4188-B687-483FC0AEF23A}" presName="linNode" presStyleCnt="0"/>
      <dgm:spPr/>
    </dgm:pt>
    <dgm:pt modelId="{8ECA2A3B-8120-4636-9C44-AC12658DCFDE}" type="pres">
      <dgm:prSet presAssocID="{794C73AE-6A6B-4188-B687-483FC0AEF23A}" presName="parentShp" presStyleLbl="node1" presStyleIdx="1" presStyleCnt="3">
        <dgm:presLayoutVars>
          <dgm:bulletEnabled val="1"/>
        </dgm:presLayoutVars>
      </dgm:prSet>
      <dgm:spPr>
        <a:solidFill>
          <a:srgbClr val="FF0000"/>
        </a:solidFill>
      </dgm:spPr>
    </dgm:pt>
    <dgm:pt modelId="{ADD7C8C5-BAD7-4494-BC98-FD3419FC9DCB}" type="pres">
      <dgm:prSet presAssocID="{794C73AE-6A6B-4188-B687-483FC0AEF23A}" presName="childShp" presStyleLbl="bgAccFollowNode1" presStyleIdx="1" presStyleCnt="3">
        <dgm:presLayoutVars>
          <dgm:bulletEnabled val="1"/>
        </dgm:presLayoutVars>
      </dgm:prSet>
      <dgm:spPr/>
    </dgm:pt>
    <dgm:pt modelId="{7C3E91F7-3865-42F1-8BBA-F0AD0346BF68}" type="pres">
      <dgm:prSet presAssocID="{D8D779A4-8D55-413C-8155-49CC0D65183A}" presName="spacing" presStyleCnt="0"/>
      <dgm:spPr/>
    </dgm:pt>
    <dgm:pt modelId="{45A12895-2B91-45C2-BD12-400D8D2DAB09}" type="pres">
      <dgm:prSet presAssocID="{9A32C3B3-B0F0-4167-9166-393CD93CDC57}" presName="linNode" presStyleCnt="0"/>
      <dgm:spPr/>
    </dgm:pt>
    <dgm:pt modelId="{B89FB11D-378D-4479-B7C0-7DF6357DB5C1}" type="pres">
      <dgm:prSet presAssocID="{9A32C3B3-B0F0-4167-9166-393CD93CDC57}" presName="parentShp" presStyleLbl="node1" presStyleIdx="2" presStyleCnt="3">
        <dgm:presLayoutVars>
          <dgm:bulletEnabled val="1"/>
        </dgm:presLayoutVars>
      </dgm:prSet>
      <dgm:spPr>
        <a:solidFill>
          <a:srgbClr val="00B050"/>
        </a:solidFill>
      </dgm:spPr>
    </dgm:pt>
    <dgm:pt modelId="{16770B8C-5143-45F4-9A29-7279ABC593F9}" type="pres">
      <dgm:prSet presAssocID="{9A32C3B3-B0F0-4167-9166-393CD93CDC57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F4977F28-F3CD-4DF4-98C5-E569BDA07D39}" type="presOf" srcId="{2CAAA771-CA82-4D35-B6B8-4F30652B2058}" destId="{D3138EDC-DF99-4EEF-96BC-6E0FB02EA60C}" srcOrd="0" destOrd="0" presId="urn:microsoft.com/office/officeart/2005/8/layout/vList6"/>
    <dgm:cxn modelId="{96209A29-F5EE-4CA0-8BB7-061224A039B5}" type="presOf" srcId="{37BD0847-B050-47CD-8C48-0813D3B0C4FC}" destId="{16770B8C-5143-45F4-9A29-7279ABC593F9}" srcOrd="0" destOrd="0" presId="urn:microsoft.com/office/officeart/2005/8/layout/vList6"/>
    <dgm:cxn modelId="{FB503238-E889-4AF5-9EA3-077AFE12B3EA}" srcId="{794C73AE-6A6B-4188-B687-483FC0AEF23A}" destId="{B8D44C60-079A-48C5-A691-5442B6E45063}" srcOrd="0" destOrd="0" parTransId="{7CEB47F2-F727-41FB-BA52-FA9092419C45}" sibTransId="{2F6B7742-2A9B-4585-853A-80FB2C94BB1E}"/>
    <dgm:cxn modelId="{9212723E-8889-440C-9364-34B2AA255580}" srcId="{5125A5DA-A442-4DA5-A31C-5A7C3E4727B8}" destId="{FC0054C1-9929-4C40-9492-919205FE07DC}" srcOrd="0" destOrd="0" parTransId="{1D38FB28-DAD6-4D98-9540-DE1C4BF63FC8}" sibTransId="{14AB9833-C616-46BD-8782-DE61488FB5E8}"/>
    <dgm:cxn modelId="{D928AF58-02C8-44F1-B860-9BAF6664CC0D}" srcId="{5125A5DA-A442-4DA5-A31C-5A7C3E4727B8}" destId="{9A32C3B3-B0F0-4167-9166-393CD93CDC57}" srcOrd="2" destOrd="0" parTransId="{C722551E-2FB4-4B64-8FBC-6F1A8E05F086}" sibTransId="{BF06C45F-8A5E-4354-AD7C-5111AE38A927}"/>
    <dgm:cxn modelId="{33BBC088-E96A-4674-963A-5088AEFB07A3}" srcId="{5125A5DA-A442-4DA5-A31C-5A7C3E4727B8}" destId="{794C73AE-6A6B-4188-B687-483FC0AEF23A}" srcOrd="1" destOrd="0" parTransId="{0AD17B82-5760-43AA-90A2-74C87314CD50}" sibTransId="{D8D779A4-8D55-413C-8155-49CC0D65183A}"/>
    <dgm:cxn modelId="{3EABD8AA-204E-48AA-AA2B-12CA393C21E5}" srcId="{9A32C3B3-B0F0-4167-9166-393CD93CDC57}" destId="{37BD0847-B050-47CD-8C48-0813D3B0C4FC}" srcOrd="0" destOrd="0" parTransId="{CE14BEB0-3373-4D4A-9082-D0F3EC832DF9}" sibTransId="{3AB9AB63-422F-4EA5-B0C5-A7F1BDAAF2DB}"/>
    <dgm:cxn modelId="{3F0FA7C7-549D-48FE-ADF2-03EAC65D3677}" srcId="{FC0054C1-9929-4C40-9492-919205FE07DC}" destId="{2CAAA771-CA82-4D35-B6B8-4F30652B2058}" srcOrd="0" destOrd="0" parTransId="{689ADD29-07BC-4BD9-BFCD-7D9B1AD7F785}" sibTransId="{0BD9BF2E-8ADC-4B5E-B43C-51190EACC7BC}"/>
    <dgm:cxn modelId="{7D4350CC-C7F4-41C2-A115-FB300E418C77}" type="presOf" srcId="{794C73AE-6A6B-4188-B687-483FC0AEF23A}" destId="{8ECA2A3B-8120-4636-9C44-AC12658DCFDE}" srcOrd="0" destOrd="0" presId="urn:microsoft.com/office/officeart/2005/8/layout/vList6"/>
    <dgm:cxn modelId="{1D9E83DE-1D1A-41CE-AFBC-AE99FAC7185D}" type="presOf" srcId="{B8D44C60-079A-48C5-A691-5442B6E45063}" destId="{ADD7C8C5-BAD7-4494-BC98-FD3419FC9DCB}" srcOrd="0" destOrd="0" presId="urn:microsoft.com/office/officeart/2005/8/layout/vList6"/>
    <dgm:cxn modelId="{6E56B8DE-0089-4742-8F33-86433DC56BC9}" type="presOf" srcId="{9A32C3B3-B0F0-4167-9166-393CD93CDC57}" destId="{B89FB11D-378D-4479-B7C0-7DF6357DB5C1}" srcOrd="0" destOrd="0" presId="urn:microsoft.com/office/officeart/2005/8/layout/vList6"/>
    <dgm:cxn modelId="{2FF135F7-1837-4E72-A7AE-9F01C8484222}" type="presOf" srcId="{FC0054C1-9929-4C40-9492-919205FE07DC}" destId="{FFF2B627-2872-4B69-A55A-32227DD807BE}" srcOrd="0" destOrd="0" presId="urn:microsoft.com/office/officeart/2005/8/layout/vList6"/>
    <dgm:cxn modelId="{94E80AFD-4132-4632-ADD8-6F8117FDE030}" type="presOf" srcId="{5125A5DA-A442-4DA5-A31C-5A7C3E4727B8}" destId="{E8DA88FA-EAE5-40A7-A107-54602A363C00}" srcOrd="0" destOrd="0" presId="urn:microsoft.com/office/officeart/2005/8/layout/vList6"/>
    <dgm:cxn modelId="{DDC54ABC-D3C6-4C30-8C7D-01AC5D2C8FED}" type="presParOf" srcId="{E8DA88FA-EAE5-40A7-A107-54602A363C00}" destId="{F266347B-94BA-4319-9004-E2E01D9B82E7}" srcOrd="0" destOrd="0" presId="urn:microsoft.com/office/officeart/2005/8/layout/vList6"/>
    <dgm:cxn modelId="{245009C1-7592-445D-A8BB-C8CCC173B8FF}" type="presParOf" srcId="{F266347B-94BA-4319-9004-E2E01D9B82E7}" destId="{FFF2B627-2872-4B69-A55A-32227DD807BE}" srcOrd="0" destOrd="0" presId="urn:microsoft.com/office/officeart/2005/8/layout/vList6"/>
    <dgm:cxn modelId="{E9ABDF18-4897-4DE4-B446-4E748CD1A159}" type="presParOf" srcId="{F266347B-94BA-4319-9004-E2E01D9B82E7}" destId="{D3138EDC-DF99-4EEF-96BC-6E0FB02EA60C}" srcOrd="1" destOrd="0" presId="urn:microsoft.com/office/officeart/2005/8/layout/vList6"/>
    <dgm:cxn modelId="{F571C889-7FE0-4F07-8164-27724DC32BBE}" type="presParOf" srcId="{E8DA88FA-EAE5-40A7-A107-54602A363C00}" destId="{90DF7C3C-849E-45BF-A4A3-75FF6109CFBA}" srcOrd="1" destOrd="0" presId="urn:microsoft.com/office/officeart/2005/8/layout/vList6"/>
    <dgm:cxn modelId="{1E9F968B-4FA4-4A89-8225-971977F77795}" type="presParOf" srcId="{E8DA88FA-EAE5-40A7-A107-54602A363C00}" destId="{CEFD4E50-841E-407C-83BA-B958FD91DBAE}" srcOrd="2" destOrd="0" presId="urn:microsoft.com/office/officeart/2005/8/layout/vList6"/>
    <dgm:cxn modelId="{A11762F0-9EFB-43CC-8DBC-3729368E64D8}" type="presParOf" srcId="{CEFD4E50-841E-407C-83BA-B958FD91DBAE}" destId="{8ECA2A3B-8120-4636-9C44-AC12658DCFDE}" srcOrd="0" destOrd="0" presId="urn:microsoft.com/office/officeart/2005/8/layout/vList6"/>
    <dgm:cxn modelId="{EEC19679-9BA8-4563-BAEB-D7C5CA52F060}" type="presParOf" srcId="{CEFD4E50-841E-407C-83BA-B958FD91DBAE}" destId="{ADD7C8C5-BAD7-4494-BC98-FD3419FC9DCB}" srcOrd="1" destOrd="0" presId="urn:microsoft.com/office/officeart/2005/8/layout/vList6"/>
    <dgm:cxn modelId="{15CDCAC9-2F83-4FD9-8732-5DAACADF7F5B}" type="presParOf" srcId="{E8DA88FA-EAE5-40A7-A107-54602A363C00}" destId="{7C3E91F7-3865-42F1-8BBA-F0AD0346BF68}" srcOrd="3" destOrd="0" presId="urn:microsoft.com/office/officeart/2005/8/layout/vList6"/>
    <dgm:cxn modelId="{4478DE15-CB22-4923-8AF9-BA9A3382626A}" type="presParOf" srcId="{E8DA88FA-EAE5-40A7-A107-54602A363C00}" destId="{45A12895-2B91-45C2-BD12-400D8D2DAB09}" srcOrd="4" destOrd="0" presId="urn:microsoft.com/office/officeart/2005/8/layout/vList6"/>
    <dgm:cxn modelId="{F97DFF1F-519B-4ACE-9779-8FD09B8B7631}" type="presParOf" srcId="{45A12895-2B91-45C2-BD12-400D8D2DAB09}" destId="{B89FB11D-378D-4479-B7C0-7DF6357DB5C1}" srcOrd="0" destOrd="0" presId="urn:microsoft.com/office/officeart/2005/8/layout/vList6"/>
    <dgm:cxn modelId="{64BE845B-216F-42FC-AA44-E2550D2D8DDD}" type="presParOf" srcId="{45A12895-2B91-45C2-BD12-400D8D2DAB09}" destId="{16770B8C-5143-45F4-9A29-7279ABC593F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25A5DA-A442-4DA5-A31C-5A7C3E4727B8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AAA771-CA82-4D35-B6B8-4F30652B2058}">
      <dgm:prSet phldrT="[Text]" phldr="0"/>
      <dgm:spPr/>
      <dgm:t>
        <a:bodyPr/>
        <a:lstStyle/>
        <a:p>
          <a:r>
            <a:rPr lang="en-US">
              <a:latin typeface="Arial"/>
            </a:rPr>
            <a:t>Hybrid</a:t>
          </a:r>
          <a:endParaRPr lang="en-US"/>
        </a:p>
      </dgm:t>
    </dgm:pt>
    <dgm:pt modelId="{689ADD29-07BC-4BD9-BFCD-7D9B1AD7F785}" type="parTrans" cxnId="{3F0FA7C7-549D-48FE-ADF2-03EAC65D3677}">
      <dgm:prSet/>
      <dgm:spPr/>
      <dgm:t>
        <a:bodyPr/>
        <a:lstStyle/>
        <a:p>
          <a:endParaRPr lang="en-US"/>
        </a:p>
      </dgm:t>
    </dgm:pt>
    <dgm:pt modelId="{0BD9BF2E-8ADC-4B5E-B43C-51190EACC7BC}" type="sibTrans" cxnId="{3F0FA7C7-549D-48FE-ADF2-03EAC65D3677}">
      <dgm:prSet/>
      <dgm:spPr/>
      <dgm:t>
        <a:bodyPr/>
        <a:lstStyle/>
        <a:p>
          <a:endParaRPr lang="en-US"/>
        </a:p>
      </dgm:t>
    </dgm:pt>
    <dgm:pt modelId="{B8D44C60-079A-48C5-A691-5442B6E45063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Hub Spoke</a:t>
          </a:r>
          <a:endParaRPr lang="en-US"/>
        </a:p>
      </dgm:t>
    </dgm:pt>
    <dgm:pt modelId="{7CEB47F2-F727-41FB-BA52-FA9092419C45}" type="parTrans" cxnId="{FB503238-E889-4AF5-9EA3-077AFE12B3EA}">
      <dgm:prSet/>
      <dgm:spPr/>
      <dgm:t>
        <a:bodyPr/>
        <a:lstStyle/>
        <a:p>
          <a:endParaRPr lang="en-US"/>
        </a:p>
      </dgm:t>
    </dgm:pt>
    <dgm:pt modelId="{2F6B7742-2A9B-4585-853A-80FB2C94BB1E}" type="sibTrans" cxnId="{FB503238-E889-4AF5-9EA3-077AFE12B3EA}">
      <dgm:prSet/>
      <dgm:spPr/>
      <dgm:t>
        <a:bodyPr/>
        <a:lstStyle/>
        <a:p>
          <a:endParaRPr lang="en-US"/>
        </a:p>
      </dgm:t>
    </dgm:pt>
    <dgm:pt modelId="{37BD0847-B050-47CD-8C48-0813D3B0C4FC}">
      <dgm:prSet phldr="0"/>
      <dgm:spPr/>
      <dgm:t>
        <a:bodyPr/>
        <a:lstStyle/>
        <a:p>
          <a:pPr rtl="0"/>
          <a:r>
            <a:rPr lang="en-US">
              <a:latin typeface="Arial"/>
            </a:rPr>
            <a:t>Ultra Low Cost</a:t>
          </a:r>
        </a:p>
      </dgm:t>
    </dgm:pt>
    <dgm:pt modelId="{CE14BEB0-3373-4D4A-9082-D0F3EC832DF9}" type="parTrans" cxnId="{3EABD8AA-204E-48AA-AA2B-12CA393C21E5}">
      <dgm:prSet/>
      <dgm:spPr/>
      <dgm:t>
        <a:bodyPr/>
        <a:lstStyle/>
        <a:p>
          <a:endParaRPr lang="en-US"/>
        </a:p>
      </dgm:t>
    </dgm:pt>
    <dgm:pt modelId="{3AB9AB63-422F-4EA5-B0C5-A7F1BDAAF2DB}" type="sibTrans" cxnId="{3EABD8AA-204E-48AA-AA2B-12CA393C21E5}">
      <dgm:prSet/>
      <dgm:spPr/>
      <dgm:t>
        <a:bodyPr/>
        <a:lstStyle/>
        <a:p>
          <a:endParaRPr lang="en-US"/>
        </a:p>
      </dgm:t>
    </dgm:pt>
    <dgm:pt modelId="{FC0054C1-9929-4C40-9492-919205FE07DC}">
      <dgm:prSet phldr="0"/>
      <dgm:spPr/>
      <dgm:t>
        <a:bodyPr/>
        <a:lstStyle/>
        <a:p>
          <a:pPr rtl="0"/>
          <a:endParaRPr lang="en-US">
            <a:latin typeface="Arial"/>
          </a:endParaRPr>
        </a:p>
      </dgm:t>
    </dgm:pt>
    <dgm:pt modelId="{1D38FB28-DAD6-4D98-9540-DE1C4BF63FC8}" type="parTrans" cxnId="{9212723E-8889-440C-9364-34B2AA255580}">
      <dgm:prSet/>
      <dgm:spPr/>
      <dgm:t>
        <a:bodyPr/>
        <a:lstStyle/>
        <a:p>
          <a:endParaRPr lang="en-US"/>
        </a:p>
      </dgm:t>
    </dgm:pt>
    <dgm:pt modelId="{14AB9833-C616-46BD-8782-DE61488FB5E8}" type="sibTrans" cxnId="{9212723E-8889-440C-9364-34B2AA255580}">
      <dgm:prSet/>
      <dgm:spPr/>
      <dgm:t>
        <a:bodyPr/>
        <a:lstStyle/>
        <a:p>
          <a:endParaRPr lang="en-US"/>
        </a:p>
      </dgm:t>
    </dgm:pt>
    <dgm:pt modelId="{794C73AE-6A6B-4188-B687-483FC0AEF23A}">
      <dgm:prSet phldr="0"/>
      <dgm:spPr/>
      <dgm:t>
        <a:bodyPr/>
        <a:lstStyle/>
        <a:p>
          <a:endParaRPr lang="en-US">
            <a:latin typeface="Arial"/>
          </a:endParaRPr>
        </a:p>
      </dgm:t>
    </dgm:pt>
    <dgm:pt modelId="{0AD17B82-5760-43AA-90A2-74C87314CD50}" type="parTrans" cxnId="{33BBC088-E96A-4674-963A-5088AEFB07A3}">
      <dgm:prSet/>
      <dgm:spPr/>
      <dgm:t>
        <a:bodyPr/>
        <a:lstStyle/>
        <a:p>
          <a:endParaRPr lang="en-US"/>
        </a:p>
      </dgm:t>
    </dgm:pt>
    <dgm:pt modelId="{D8D779A4-8D55-413C-8155-49CC0D65183A}" type="sibTrans" cxnId="{33BBC088-E96A-4674-963A-5088AEFB07A3}">
      <dgm:prSet/>
      <dgm:spPr/>
      <dgm:t>
        <a:bodyPr/>
        <a:lstStyle/>
        <a:p>
          <a:endParaRPr lang="en-US"/>
        </a:p>
      </dgm:t>
    </dgm:pt>
    <dgm:pt modelId="{9A32C3B3-B0F0-4167-9166-393CD93CDC57}">
      <dgm:prSet phldr="0"/>
      <dgm:spPr/>
      <dgm:t>
        <a:bodyPr/>
        <a:lstStyle/>
        <a:p>
          <a:endParaRPr lang="en-US">
            <a:latin typeface="Arial"/>
          </a:endParaRPr>
        </a:p>
      </dgm:t>
    </dgm:pt>
    <dgm:pt modelId="{C722551E-2FB4-4B64-8FBC-6F1A8E05F086}" type="parTrans" cxnId="{D928AF58-02C8-44F1-B860-9BAF6664CC0D}">
      <dgm:prSet/>
      <dgm:spPr/>
      <dgm:t>
        <a:bodyPr/>
        <a:lstStyle/>
        <a:p>
          <a:endParaRPr lang="en-US"/>
        </a:p>
      </dgm:t>
    </dgm:pt>
    <dgm:pt modelId="{BF06C45F-8A5E-4354-AD7C-5111AE38A927}" type="sibTrans" cxnId="{D928AF58-02C8-44F1-B860-9BAF6664CC0D}">
      <dgm:prSet/>
      <dgm:spPr/>
      <dgm:t>
        <a:bodyPr/>
        <a:lstStyle/>
        <a:p>
          <a:endParaRPr lang="en-US"/>
        </a:p>
      </dgm:t>
    </dgm:pt>
    <dgm:pt modelId="{E8DA88FA-EAE5-40A7-A107-54602A363C00}" type="pres">
      <dgm:prSet presAssocID="{5125A5DA-A442-4DA5-A31C-5A7C3E4727B8}" presName="Name0" presStyleCnt="0">
        <dgm:presLayoutVars>
          <dgm:dir/>
          <dgm:animLvl val="lvl"/>
          <dgm:resizeHandles/>
        </dgm:presLayoutVars>
      </dgm:prSet>
      <dgm:spPr/>
    </dgm:pt>
    <dgm:pt modelId="{F266347B-94BA-4319-9004-E2E01D9B82E7}" type="pres">
      <dgm:prSet presAssocID="{FC0054C1-9929-4C40-9492-919205FE07DC}" presName="linNode" presStyleCnt="0"/>
      <dgm:spPr/>
    </dgm:pt>
    <dgm:pt modelId="{FFF2B627-2872-4B69-A55A-32227DD807BE}" type="pres">
      <dgm:prSet presAssocID="{FC0054C1-9929-4C40-9492-919205FE07DC}" presName="parentShp" presStyleLbl="node1" presStyleIdx="0" presStyleCnt="3">
        <dgm:presLayoutVars>
          <dgm:bulletEnabled val="1"/>
        </dgm:presLayoutVars>
      </dgm:prSet>
      <dgm:spPr>
        <a:solidFill>
          <a:srgbClr val="0070C0"/>
        </a:solidFill>
      </dgm:spPr>
    </dgm:pt>
    <dgm:pt modelId="{D3138EDC-DF99-4EEF-96BC-6E0FB02EA60C}" type="pres">
      <dgm:prSet presAssocID="{FC0054C1-9929-4C40-9492-919205FE07DC}" presName="childShp" presStyleLbl="bgAccFollowNode1" presStyleIdx="0" presStyleCnt="3">
        <dgm:presLayoutVars>
          <dgm:bulletEnabled val="1"/>
        </dgm:presLayoutVars>
      </dgm:prSet>
      <dgm:spPr/>
    </dgm:pt>
    <dgm:pt modelId="{90DF7C3C-849E-45BF-A4A3-75FF6109CFBA}" type="pres">
      <dgm:prSet presAssocID="{14AB9833-C616-46BD-8782-DE61488FB5E8}" presName="spacing" presStyleCnt="0"/>
      <dgm:spPr/>
    </dgm:pt>
    <dgm:pt modelId="{CEFD4E50-841E-407C-83BA-B958FD91DBAE}" type="pres">
      <dgm:prSet presAssocID="{794C73AE-6A6B-4188-B687-483FC0AEF23A}" presName="linNode" presStyleCnt="0"/>
      <dgm:spPr/>
    </dgm:pt>
    <dgm:pt modelId="{8ECA2A3B-8120-4636-9C44-AC12658DCFDE}" type="pres">
      <dgm:prSet presAssocID="{794C73AE-6A6B-4188-B687-483FC0AEF23A}" presName="parentShp" presStyleLbl="node1" presStyleIdx="1" presStyleCnt="3">
        <dgm:presLayoutVars>
          <dgm:bulletEnabled val="1"/>
        </dgm:presLayoutVars>
      </dgm:prSet>
      <dgm:spPr>
        <a:solidFill>
          <a:srgbClr val="FF0000"/>
        </a:solidFill>
      </dgm:spPr>
    </dgm:pt>
    <dgm:pt modelId="{ADD7C8C5-BAD7-4494-BC98-FD3419FC9DCB}" type="pres">
      <dgm:prSet presAssocID="{794C73AE-6A6B-4188-B687-483FC0AEF23A}" presName="childShp" presStyleLbl="bgAccFollowNode1" presStyleIdx="1" presStyleCnt="3">
        <dgm:presLayoutVars>
          <dgm:bulletEnabled val="1"/>
        </dgm:presLayoutVars>
      </dgm:prSet>
      <dgm:spPr/>
    </dgm:pt>
    <dgm:pt modelId="{7C3E91F7-3865-42F1-8BBA-F0AD0346BF68}" type="pres">
      <dgm:prSet presAssocID="{D8D779A4-8D55-413C-8155-49CC0D65183A}" presName="spacing" presStyleCnt="0"/>
      <dgm:spPr/>
    </dgm:pt>
    <dgm:pt modelId="{45A12895-2B91-45C2-BD12-400D8D2DAB09}" type="pres">
      <dgm:prSet presAssocID="{9A32C3B3-B0F0-4167-9166-393CD93CDC57}" presName="linNode" presStyleCnt="0"/>
      <dgm:spPr/>
    </dgm:pt>
    <dgm:pt modelId="{B89FB11D-378D-4479-B7C0-7DF6357DB5C1}" type="pres">
      <dgm:prSet presAssocID="{9A32C3B3-B0F0-4167-9166-393CD93CDC57}" presName="parentShp" presStyleLbl="node1" presStyleIdx="2" presStyleCnt="3">
        <dgm:presLayoutVars>
          <dgm:bulletEnabled val="1"/>
        </dgm:presLayoutVars>
      </dgm:prSet>
      <dgm:spPr>
        <a:solidFill>
          <a:srgbClr val="00B050"/>
        </a:solidFill>
      </dgm:spPr>
    </dgm:pt>
    <dgm:pt modelId="{16770B8C-5143-45F4-9A29-7279ABC593F9}" type="pres">
      <dgm:prSet presAssocID="{9A32C3B3-B0F0-4167-9166-393CD93CDC57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F4977F28-F3CD-4DF4-98C5-E569BDA07D39}" type="presOf" srcId="{2CAAA771-CA82-4D35-B6B8-4F30652B2058}" destId="{D3138EDC-DF99-4EEF-96BC-6E0FB02EA60C}" srcOrd="0" destOrd="0" presId="urn:microsoft.com/office/officeart/2005/8/layout/vList6"/>
    <dgm:cxn modelId="{96209A29-F5EE-4CA0-8BB7-061224A039B5}" type="presOf" srcId="{37BD0847-B050-47CD-8C48-0813D3B0C4FC}" destId="{16770B8C-5143-45F4-9A29-7279ABC593F9}" srcOrd="0" destOrd="0" presId="urn:microsoft.com/office/officeart/2005/8/layout/vList6"/>
    <dgm:cxn modelId="{FB503238-E889-4AF5-9EA3-077AFE12B3EA}" srcId="{794C73AE-6A6B-4188-B687-483FC0AEF23A}" destId="{B8D44C60-079A-48C5-A691-5442B6E45063}" srcOrd="0" destOrd="0" parTransId="{7CEB47F2-F727-41FB-BA52-FA9092419C45}" sibTransId="{2F6B7742-2A9B-4585-853A-80FB2C94BB1E}"/>
    <dgm:cxn modelId="{9212723E-8889-440C-9364-34B2AA255580}" srcId="{5125A5DA-A442-4DA5-A31C-5A7C3E4727B8}" destId="{FC0054C1-9929-4C40-9492-919205FE07DC}" srcOrd="0" destOrd="0" parTransId="{1D38FB28-DAD6-4D98-9540-DE1C4BF63FC8}" sibTransId="{14AB9833-C616-46BD-8782-DE61488FB5E8}"/>
    <dgm:cxn modelId="{D928AF58-02C8-44F1-B860-9BAF6664CC0D}" srcId="{5125A5DA-A442-4DA5-A31C-5A7C3E4727B8}" destId="{9A32C3B3-B0F0-4167-9166-393CD93CDC57}" srcOrd="2" destOrd="0" parTransId="{C722551E-2FB4-4B64-8FBC-6F1A8E05F086}" sibTransId="{BF06C45F-8A5E-4354-AD7C-5111AE38A927}"/>
    <dgm:cxn modelId="{33BBC088-E96A-4674-963A-5088AEFB07A3}" srcId="{5125A5DA-A442-4DA5-A31C-5A7C3E4727B8}" destId="{794C73AE-6A6B-4188-B687-483FC0AEF23A}" srcOrd="1" destOrd="0" parTransId="{0AD17B82-5760-43AA-90A2-74C87314CD50}" sibTransId="{D8D779A4-8D55-413C-8155-49CC0D65183A}"/>
    <dgm:cxn modelId="{3EABD8AA-204E-48AA-AA2B-12CA393C21E5}" srcId="{9A32C3B3-B0F0-4167-9166-393CD93CDC57}" destId="{37BD0847-B050-47CD-8C48-0813D3B0C4FC}" srcOrd="0" destOrd="0" parTransId="{CE14BEB0-3373-4D4A-9082-D0F3EC832DF9}" sibTransId="{3AB9AB63-422F-4EA5-B0C5-A7F1BDAAF2DB}"/>
    <dgm:cxn modelId="{3F0FA7C7-549D-48FE-ADF2-03EAC65D3677}" srcId="{FC0054C1-9929-4C40-9492-919205FE07DC}" destId="{2CAAA771-CA82-4D35-B6B8-4F30652B2058}" srcOrd="0" destOrd="0" parTransId="{689ADD29-07BC-4BD9-BFCD-7D9B1AD7F785}" sibTransId="{0BD9BF2E-8ADC-4B5E-B43C-51190EACC7BC}"/>
    <dgm:cxn modelId="{7D4350CC-C7F4-41C2-A115-FB300E418C77}" type="presOf" srcId="{794C73AE-6A6B-4188-B687-483FC0AEF23A}" destId="{8ECA2A3B-8120-4636-9C44-AC12658DCFDE}" srcOrd="0" destOrd="0" presId="urn:microsoft.com/office/officeart/2005/8/layout/vList6"/>
    <dgm:cxn modelId="{1D9E83DE-1D1A-41CE-AFBC-AE99FAC7185D}" type="presOf" srcId="{B8D44C60-079A-48C5-A691-5442B6E45063}" destId="{ADD7C8C5-BAD7-4494-BC98-FD3419FC9DCB}" srcOrd="0" destOrd="0" presId="urn:microsoft.com/office/officeart/2005/8/layout/vList6"/>
    <dgm:cxn modelId="{6E56B8DE-0089-4742-8F33-86433DC56BC9}" type="presOf" srcId="{9A32C3B3-B0F0-4167-9166-393CD93CDC57}" destId="{B89FB11D-378D-4479-B7C0-7DF6357DB5C1}" srcOrd="0" destOrd="0" presId="urn:microsoft.com/office/officeart/2005/8/layout/vList6"/>
    <dgm:cxn modelId="{2FF135F7-1837-4E72-A7AE-9F01C8484222}" type="presOf" srcId="{FC0054C1-9929-4C40-9492-919205FE07DC}" destId="{FFF2B627-2872-4B69-A55A-32227DD807BE}" srcOrd="0" destOrd="0" presId="urn:microsoft.com/office/officeart/2005/8/layout/vList6"/>
    <dgm:cxn modelId="{94E80AFD-4132-4632-ADD8-6F8117FDE030}" type="presOf" srcId="{5125A5DA-A442-4DA5-A31C-5A7C3E4727B8}" destId="{E8DA88FA-EAE5-40A7-A107-54602A363C00}" srcOrd="0" destOrd="0" presId="urn:microsoft.com/office/officeart/2005/8/layout/vList6"/>
    <dgm:cxn modelId="{DDC54ABC-D3C6-4C30-8C7D-01AC5D2C8FED}" type="presParOf" srcId="{E8DA88FA-EAE5-40A7-A107-54602A363C00}" destId="{F266347B-94BA-4319-9004-E2E01D9B82E7}" srcOrd="0" destOrd="0" presId="urn:microsoft.com/office/officeart/2005/8/layout/vList6"/>
    <dgm:cxn modelId="{245009C1-7592-445D-A8BB-C8CCC173B8FF}" type="presParOf" srcId="{F266347B-94BA-4319-9004-E2E01D9B82E7}" destId="{FFF2B627-2872-4B69-A55A-32227DD807BE}" srcOrd="0" destOrd="0" presId="urn:microsoft.com/office/officeart/2005/8/layout/vList6"/>
    <dgm:cxn modelId="{E9ABDF18-4897-4DE4-B446-4E748CD1A159}" type="presParOf" srcId="{F266347B-94BA-4319-9004-E2E01D9B82E7}" destId="{D3138EDC-DF99-4EEF-96BC-6E0FB02EA60C}" srcOrd="1" destOrd="0" presId="urn:microsoft.com/office/officeart/2005/8/layout/vList6"/>
    <dgm:cxn modelId="{F571C889-7FE0-4F07-8164-27724DC32BBE}" type="presParOf" srcId="{E8DA88FA-EAE5-40A7-A107-54602A363C00}" destId="{90DF7C3C-849E-45BF-A4A3-75FF6109CFBA}" srcOrd="1" destOrd="0" presId="urn:microsoft.com/office/officeart/2005/8/layout/vList6"/>
    <dgm:cxn modelId="{1E9F968B-4FA4-4A89-8225-971977F77795}" type="presParOf" srcId="{E8DA88FA-EAE5-40A7-A107-54602A363C00}" destId="{CEFD4E50-841E-407C-83BA-B958FD91DBAE}" srcOrd="2" destOrd="0" presId="urn:microsoft.com/office/officeart/2005/8/layout/vList6"/>
    <dgm:cxn modelId="{A11762F0-9EFB-43CC-8DBC-3729368E64D8}" type="presParOf" srcId="{CEFD4E50-841E-407C-83BA-B958FD91DBAE}" destId="{8ECA2A3B-8120-4636-9C44-AC12658DCFDE}" srcOrd="0" destOrd="0" presId="urn:microsoft.com/office/officeart/2005/8/layout/vList6"/>
    <dgm:cxn modelId="{EEC19679-9BA8-4563-BAEB-D7C5CA52F060}" type="presParOf" srcId="{CEFD4E50-841E-407C-83BA-B958FD91DBAE}" destId="{ADD7C8C5-BAD7-4494-BC98-FD3419FC9DCB}" srcOrd="1" destOrd="0" presId="urn:microsoft.com/office/officeart/2005/8/layout/vList6"/>
    <dgm:cxn modelId="{15CDCAC9-2F83-4FD9-8732-5DAACADF7F5B}" type="presParOf" srcId="{E8DA88FA-EAE5-40A7-A107-54602A363C00}" destId="{7C3E91F7-3865-42F1-8BBA-F0AD0346BF68}" srcOrd="3" destOrd="0" presId="urn:microsoft.com/office/officeart/2005/8/layout/vList6"/>
    <dgm:cxn modelId="{4478DE15-CB22-4923-8AF9-BA9A3382626A}" type="presParOf" srcId="{E8DA88FA-EAE5-40A7-A107-54602A363C00}" destId="{45A12895-2B91-45C2-BD12-400D8D2DAB09}" srcOrd="4" destOrd="0" presId="urn:microsoft.com/office/officeart/2005/8/layout/vList6"/>
    <dgm:cxn modelId="{F97DFF1F-519B-4ACE-9779-8FD09B8B7631}" type="presParOf" srcId="{45A12895-2B91-45C2-BD12-400D8D2DAB09}" destId="{B89FB11D-378D-4479-B7C0-7DF6357DB5C1}" srcOrd="0" destOrd="0" presId="urn:microsoft.com/office/officeart/2005/8/layout/vList6"/>
    <dgm:cxn modelId="{64BE845B-216F-42FC-AA44-E2550D2D8DDD}" type="presParOf" srcId="{45A12895-2B91-45C2-BD12-400D8D2DAB09}" destId="{16770B8C-5143-45F4-9A29-7279ABC593F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D6F96-FD46-4A21-8B6F-4321B4E5832F}">
      <dsp:nvSpPr>
        <dsp:cNvPr id="0" name=""/>
        <dsp:cNvSpPr/>
      </dsp:nvSpPr>
      <dsp:spPr>
        <a:xfrm>
          <a:off x="3993665" y="0"/>
          <a:ext cx="2511333" cy="1395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chemeClr val="tx1"/>
              </a:solidFill>
              <a:latin typeface="Arial"/>
            </a:rPr>
            <a:t>Consolidate and Standardize CSV Files </a:t>
          </a:r>
          <a:endParaRPr lang="en-US" sz="2200" b="1" kern="1200">
            <a:solidFill>
              <a:schemeClr val="tx1"/>
            </a:solidFill>
          </a:endParaRPr>
        </a:p>
      </dsp:txBody>
      <dsp:txXfrm>
        <a:off x="4034529" y="40864"/>
        <a:ext cx="2429605" cy="1313457"/>
      </dsp:txXfrm>
    </dsp:sp>
    <dsp:sp modelId="{7C0CDA65-A1E6-4D7A-9F14-7FCF18B37F39}">
      <dsp:nvSpPr>
        <dsp:cNvPr id="0" name=""/>
        <dsp:cNvSpPr/>
      </dsp:nvSpPr>
      <dsp:spPr>
        <a:xfrm rot="5400000">
          <a:off x="4987734" y="1430064"/>
          <a:ext cx="523194" cy="627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5060982" y="1482383"/>
        <a:ext cx="376699" cy="366236"/>
      </dsp:txXfrm>
    </dsp:sp>
    <dsp:sp modelId="{8C3A6FBC-3530-4121-B8B6-A6C3896EFC8F}">
      <dsp:nvSpPr>
        <dsp:cNvPr id="0" name=""/>
        <dsp:cNvSpPr/>
      </dsp:nvSpPr>
      <dsp:spPr>
        <a:xfrm>
          <a:off x="3993665" y="2092777"/>
          <a:ext cx="2511333" cy="1395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chemeClr val="tx1"/>
              </a:solidFill>
              <a:latin typeface="Arial"/>
            </a:rPr>
            <a:t>Rearrange Columns</a:t>
          </a:r>
          <a:endParaRPr lang="en-US" sz="2200" b="1" kern="1200">
            <a:solidFill>
              <a:schemeClr val="tx1"/>
            </a:solidFill>
          </a:endParaRPr>
        </a:p>
      </dsp:txBody>
      <dsp:txXfrm>
        <a:off x="4034529" y="2133641"/>
        <a:ext cx="2429605" cy="1313457"/>
      </dsp:txXfrm>
    </dsp:sp>
    <dsp:sp modelId="{87CD1FB4-61C9-4368-9FC4-797F37ADB9B1}">
      <dsp:nvSpPr>
        <dsp:cNvPr id="0" name=""/>
        <dsp:cNvSpPr/>
      </dsp:nvSpPr>
      <dsp:spPr>
        <a:xfrm rot="5400000">
          <a:off x="4987734" y="3522842"/>
          <a:ext cx="523194" cy="627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5060982" y="3575161"/>
        <a:ext cx="376699" cy="366236"/>
      </dsp:txXfrm>
    </dsp:sp>
    <dsp:sp modelId="{52E7EF91-46F5-47B4-BF1B-C7942EE7E6DA}">
      <dsp:nvSpPr>
        <dsp:cNvPr id="0" name=""/>
        <dsp:cNvSpPr/>
      </dsp:nvSpPr>
      <dsp:spPr>
        <a:xfrm>
          <a:off x="3993665" y="4185555"/>
          <a:ext cx="2511333" cy="1395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chemeClr val="tx1"/>
              </a:solidFill>
              <a:latin typeface="Arial"/>
            </a:rPr>
            <a:t>Standardize Order of Information</a:t>
          </a:r>
          <a:endParaRPr lang="en-US" sz="2200" b="1" kern="1200">
            <a:solidFill>
              <a:schemeClr val="tx1"/>
            </a:solidFill>
          </a:endParaRPr>
        </a:p>
      </dsp:txBody>
      <dsp:txXfrm>
        <a:off x="4034529" y="4226419"/>
        <a:ext cx="2429605" cy="1313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D6F96-FD46-4A21-8B6F-4321B4E5832F}">
      <dsp:nvSpPr>
        <dsp:cNvPr id="0" name=""/>
        <dsp:cNvSpPr/>
      </dsp:nvSpPr>
      <dsp:spPr>
        <a:xfrm>
          <a:off x="3304236" y="0"/>
          <a:ext cx="2511333" cy="1395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solidFill>
                <a:schemeClr val="tx1"/>
              </a:solidFill>
              <a:latin typeface="Arial"/>
            </a:rPr>
            <a:t>Begin Merging</a:t>
          </a:r>
          <a:endParaRPr lang="en-US" sz="2700" b="1" kern="1200">
            <a:solidFill>
              <a:schemeClr val="tx1"/>
            </a:solidFill>
          </a:endParaRPr>
        </a:p>
      </dsp:txBody>
      <dsp:txXfrm>
        <a:off x="3345100" y="40864"/>
        <a:ext cx="2429605" cy="1313457"/>
      </dsp:txXfrm>
    </dsp:sp>
    <dsp:sp modelId="{7C0CDA65-A1E6-4D7A-9F14-7FCF18B37F39}">
      <dsp:nvSpPr>
        <dsp:cNvPr id="0" name=""/>
        <dsp:cNvSpPr/>
      </dsp:nvSpPr>
      <dsp:spPr>
        <a:xfrm rot="5400000">
          <a:off x="4298306" y="1430064"/>
          <a:ext cx="523194" cy="627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-5400000">
        <a:off x="4371554" y="1482383"/>
        <a:ext cx="376699" cy="366236"/>
      </dsp:txXfrm>
    </dsp:sp>
    <dsp:sp modelId="{8C3A6FBC-3530-4121-B8B6-A6C3896EFC8F}">
      <dsp:nvSpPr>
        <dsp:cNvPr id="0" name=""/>
        <dsp:cNvSpPr/>
      </dsp:nvSpPr>
      <dsp:spPr>
        <a:xfrm>
          <a:off x="3304236" y="2092777"/>
          <a:ext cx="2511333" cy="1395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solidFill>
                <a:schemeClr val="tx1"/>
              </a:solidFill>
              <a:latin typeface="Arial"/>
            </a:rPr>
            <a:t>Merge (A lot)</a:t>
          </a:r>
        </a:p>
      </dsp:txBody>
      <dsp:txXfrm>
        <a:off x="3345100" y="2133641"/>
        <a:ext cx="2429605" cy="1313457"/>
      </dsp:txXfrm>
    </dsp:sp>
    <dsp:sp modelId="{87CD1FB4-61C9-4368-9FC4-797F37ADB9B1}">
      <dsp:nvSpPr>
        <dsp:cNvPr id="0" name=""/>
        <dsp:cNvSpPr/>
      </dsp:nvSpPr>
      <dsp:spPr>
        <a:xfrm rot="5400000">
          <a:off x="4298306" y="3522842"/>
          <a:ext cx="523194" cy="627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-5400000">
        <a:off x="4371554" y="3575161"/>
        <a:ext cx="376699" cy="366236"/>
      </dsp:txXfrm>
    </dsp:sp>
    <dsp:sp modelId="{C6232DDC-F0CE-493A-8BC3-237701BC7F15}">
      <dsp:nvSpPr>
        <dsp:cNvPr id="0" name=""/>
        <dsp:cNvSpPr/>
      </dsp:nvSpPr>
      <dsp:spPr>
        <a:xfrm>
          <a:off x="3304236" y="4185555"/>
          <a:ext cx="2511333" cy="13951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solidFill>
                <a:schemeClr val="tx1"/>
              </a:solidFill>
              <a:latin typeface="Arial"/>
            </a:rPr>
            <a:t>Save New </a:t>
          </a:r>
          <a:r>
            <a:rPr lang="en-US" sz="2700" b="1" kern="1200" err="1">
              <a:solidFill>
                <a:schemeClr val="tx1"/>
              </a:solidFill>
              <a:latin typeface="Arial"/>
            </a:rPr>
            <a:t>Dataframe</a:t>
          </a:r>
          <a:r>
            <a:rPr lang="en-US" sz="2700" b="1" kern="1200">
              <a:solidFill>
                <a:schemeClr val="tx1"/>
              </a:solidFill>
              <a:latin typeface="Arial"/>
            </a:rPr>
            <a:t> as a CSV</a:t>
          </a:r>
          <a:endParaRPr lang="en-US" sz="2700" b="1" kern="1200">
            <a:solidFill>
              <a:schemeClr val="tx1"/>
            </a:solidFill>
          </a:endParaRPr>
        </a:p>
      </dsp:txBody>
      <dsp:txXfrm>
        <a:off x="3345100" y="4226419"/>
        <a:ext cx="2429605" cy="1313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38EDC-DF99-4EEF-96BC-6E0FB02EA60C}">
      <dsp:nvSpPr>
        <dsp:cNvPr id="0" name=""/>
        <dsp:cNvSpPr/>
      </dsp:nvSpPr>
      <dsp:spPr>
        <a:xfrm>
          <a:off x="804141" y="0"/>
          <a:ext cx="1206213" cy="3630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Hybrid</a:t>
          </a:r>
          <a:endParaRPr lang="en-US" sz="1100" kern="1200"/>
        </a:p>
      </dsp:txBody>
      <dsp:txXfrm>
        <a:off x="804141" y="45382"/>
        <a:ext cx="1070068" cy="272290"/>
      </dsp:txXfrm>
    </dsp:sp>
    <dsp:sp modelId="{FFF2B627-2872-4B69-A55A-32227DD807BE}">
      <dsp:nvSpPr>
        <dsp:cNvPr id="0" name=""/>
        <dsp:cNvSpPr/>
      </dsp:nvSpPr>
      <dsp:spPr>
        <a:xfrm>
          <a:off x="0" y="0"/>
          <a:ext cx="804142" cy="363054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Arial"/>
          </a:endParaRPr>
        </a:p>
      </dsp:txBody>
      <dsp:txXfrm>
        <a:off x="17723" y="17723"/>
        <a:ext cx="768696" cy="327608"/>
      </dsp:txXfrm>
    </dsp:sp>
    <dsp:sp modelId="{ADD7C8C5-BAD7-4494-BC98-FD3419FC9DCB}">
      <dsp:nvSpPr>
        <dsp:cNvPr id="0" name=""/>
        <dsp:cNvSpPr/>
      </dsp:nvSpPr>
      <dsp:spPr>
        <a:xfrm>
          <a:off x="804141" y="399360"/>
          <a:ext cx="1206213" cy="3630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Hub Spoke</a:t>
          </a:r>
          <a:endParaRPr lang="en-US" sz="1100" kern="1200"/>
        </a:p>
      </dsp:txBody>
      <dsp:txXfrm>
        <a:off x="804141" y="444742"/>
        <a:ext cx="1070068" cy="272290"/>
      </dsp:txXfrm>
    </dsp:sp>
    <dsp:sp modelId="{8ECA2A3B-8120-4636-9C44-AC12658DCFDE}">
      <dsp:nvSpPr>
        <dsp:cNvPr id="0" name=""/>
        <dsp:cNvSpPr/>
      </dsp:nvSpPr>
      <dsp:spPr>
        <a:xfrm>
          <a:off x="0" y="399360"/>
          <a:ext cx="804142" cy="363054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Arial"/>
          </a:endParaRPr>
        </a:p>
      </dsp:txBody>
      <dsp:txXfrm>
        <a:off x="17723" y="417083"/>
        <a:ext cx="768696" cy="327608"/>
      </dsp:txXfrm>
    </dsp:sp>
    <dsp:sp modelId="{16770B8C-5143-45F4-9A29-7279ABC593F9}">
      <dsp:nvSpPr>
        <dsp:cNvPr id="0" name=""/>
        <dsp:cNvSpPr/>
      </dsp:nvSpPr>
      <dsp:spPr>
        <a:xfrm>
          <a:off x="804141" y="798720"/>
          <a:ext cx="1206213" cy="3630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Ultra Low Cost</a:t>
          </a:r>
        </a:p>
      </dsp:txBody>
      <dsp:txXfrm>
        <a:off x="804141" y="844102"/>
        <a:ext cx="1070068" cy="272290"/>
      </dsp:txXfrm>
    </dsp:sp>
    <dsp:sp modelId="{B89FB11D-378D-4479-B7C0-7DF6357DB5C1}">
      <dsp:nvSpPr>
        <dsp:cNvPr id="0" name=""/>
        <dsp:cNvSpPr/>
      </dsp:nvSpPr>
      <dsp:spPr>
        <a:xfrm>
          <a:off x="0" y="798720"/>
          <a:ext cx="804142" cy="363054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Arial"/>
          </a:endParaRPr>
        </a:p>
      </dsp:txBody>
      <dsp:txXfrm>
        <a:off x="17723" y="816443"/>
        <a:ext cx="768696" cy="3276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38EDC-DF99-4EEF-96BC-6E0FB02EA60C}">
      <dsp:nvSpPr>
        <dsp:cNvPr id="0" name=""/>
        <dsp:cNvSpPr/>
      </dsp:nvSpPr>
      <dsp:spPr>
        <a:xfrm>
          <a:off x="804141" y="0"/>
          <a:ext cx="1206213" cy="3630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Hybrid</a:t>
          </a:r>
          <a:endParaRPr lang="en-US" sz="1100" kern="1200"/>
        </a:p>
      </dsp:txBody>
      <dsp:txXfrm>
        <a:off x="804141" y="45382"/>
        <a:ext cx="1070068" cy="272290"/>
      </dsp:txXfrm>
    </dsp:sp>
    <dsp:sp modelId="{FFF2B627-2872-4B69-A55A-32227DD807BE}">
      <dsp:nvSpPr>
        <dsp:cNvPr id="0" name=""/>
        <dsp:cNvSpPr/>
      </dsp:nvSpPr>
      <dsp:spPr>
        <a:xfrm>
          <a:off x="0" y="0"/>
          <a:ext cx="804142" cy="363054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Arial"/>
          </a:endParaRPr>
        </a:p>
      </dsp:txBody>
      <dsp:txXfrm>
        <a:off x="17723" y="17723"/>
        <a:ext cx="768696" cy="327608"/>
      </dsp:txXfrm>
    </dsp:sp>
    <dsp:sp modelId="{ADD7C8C5-BAD7-4494-BC98-FD3419FC9DCB}">
      <dsp:nvSpPr>
        <dsp:cNvPr id="0" name=""/>
        <dsp:cNvSpPr/>
      </dsp:nvSpPr>
      <dsp:spPr>
        <a:xfrm>
          <a:off x="804141" y="399360"/>
          <a:ext cx="1206213" cy="3630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Hub Spoke</a:t>
          </a:r>
          <a:endParaRPr lang="en-US" sz="1100" kern="1200"/>
        </a:p>
      </dsp:txBody>
      <dsp:txXfrm>
        <a:off x="804141" y="444742"/>
        <a:ext cx="1070068" cy="272290"/>
      </dsp:txXfrm>
    </dsp:sp>
    <dsp:sp modelId="{8ECA2A3B-8120-4636-9C44-AC12658DCFDE}">
      <dsp:nvSpPr>
        <dsp:cNvPr id="0" name=""/>
        <dsp:cNvSpPr/>
      </dsp:nvSpPr>
      <dsp:spPr>
        <a:xfrm>
          <a:off x="0" y="399360"/>
          <a:ext cx="804142" cy="363054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Arial"/>
          </a:endParaRPr>
        </a:p>
      </dsp:txBody>
      <dsp:txXfrm>
        <a:off x="17723" y="417083"/>
        <a:ext cx="768696" cy="327608"/>
      </dsp:txXfrm>
    </dsp:sp>
    <dsp:sp modelId="{16770B8C-5143-45F4-9A29-7279ABC593F9}">
      <dsp:nvSpPr>
        <dsp:cNvPr id="0" name=""/>
        <dsp:cNvSpPr/>
      </dsp:nvSpPr>
      <dsp:spPr>
        <a:xfrm>
          <a:off x="804141" y="798720"/>
          <a:ext cx="1206213" cy="3630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Ultra Low Cost</a:t>
          </a:r>
        </a:p>
      </dsp:txBody>
      <dsp:txXfrm>
        <a:off x="804141" y="844102"/>
        <a:ext cx="1070068" cy="272290"/>
      </dsp:txXfrm>
    </dsp:sp>
    <dsp:sp modelId="{B89FB11D-378D-4479-B7C0-7DF6357DB5C1}">
      <dsp:nvSpPr>
        <dsp:cNvPr id="0" name=""/>
        <dsp:cNvSpPr/>
      </dsp:nvSpPr>
      <dsp:spPr>
        <a:xfrm>
          <a:off x="0" y="798720"/>
          <a:ext cx="804142" cy="363054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Arial"/>
          </a:endParaRPr>
        </a:p>
      </dsp:txBody>
      <dsp:txXfrm>
        <a:off x="17723" y="816443"/>
        <a:ext cx="768696" cy="3276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38EDC-DF99-4EEF-96BC-6E0FB02EA60C}">
      <dsp:nvSpPr>
        <dsp:cNvPr id="0" name=""/>
        <dsp:cNvSpPr/>
      </dsp:nvSpPr>
      <dsp:spPr>
        <a:xfrm>
          <a:off x="804141" y="0"/>
          <a:ext cx="1206213" cy="3630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Hybrid</a:t>
          </a:r>
          <a:endParaRPr lang="en-US" sz="1100" kern="1200"/>
        </a:p>
      </dsp:txBody>
      <dsp:txXfrm>
        <a:off x="804141" y="45382"/>
        <a:ext cx="1070068" cy="272290"/>
      </dsp:txXfrm>
    </dsp:sp>
    <dsp:sp modelId="{FFF2B627-2872-4B69-A55A-32227DD807BE}">
      <dsp:nvSpPr>
        <dsp:cNvPr id="0" name=""/>
        <dsp:cNvSpPr/>
      </dsp:nvSpPr>
      <dsp:spPr>
        <a:xfrm>
          <a:off x="0" y="0"/>
          <a:ext cx="804142" cy="363054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Arial"/>
          </a:endParaRPr>
        </a:p>
      </dsp:txBody>
      <dsp:txXfrm>
        <a:off x="17723" y="17723"/>
        <a:ext cx="768696" cy="327608"/>
      </dsp:txXfrm>
    </dsp:sp>
    <dsp:sp modelId="{ADD7C8C5-BAD7-4494-BC98-FD3419FC9DCB}">
      <dsp:nvSpPr>
        <dsp:cNvPr id="0" name=""/>
        <dsp:cNvSpPr/>
      </dsp:nvSpPr>
      <dsp:spPr>
        <a:xfrm>
          <a:off x="804141" y="399360"/>
          <a:ext cx="1206213" cy="3630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Hub Spoke</a:t>
          </a:r>
          <a:endParaRPr lang="en-US" sz="1100" kern="1200"/>
        </a:p>
      </dsp:txBody>
      <dsp:txXfrm>
        <a:off x="804141" y="444742"/>
        <a:ext cx="1070068" cy="272290"/>
      </dsp:txXfrm>
    </dsp:sp>
    <dsp:sp modelId="{8ECA2A3B-8120-4636-9C44-AC12658DCFDE}">
      <dsp:nvSpPr>
        <dsp:cNvPr id="0" name=""/>
        <dsp:cNvSpPr/>
      </dsp:nvSpPr>
      <dsp:spPr>
        <a:xfrm>
          <a:off x="0" y="399360"/>
          <a:ext cx="804142" cy="363054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Arial"/>
          </a:endParaRPr>
        </a:p>
      </dsp:txBody>
      <dsp:txXfrm>
        <a:off x="17723" y="417083"/>
        <a:ext cx="768696" cy="327608"/>
      </dsp:txXfrm>
    </dsp:sp>
    <dsp:sp modelId="{16770B8C-5143-45F4-9A29-7279ABC593F9}">
      <dsp:nvSpPr>
        <dsp:cNvPr id="0" name=""/>
        <dsp:cNvSpPr/>
      </dsp:nvSpPr>
      <dsp:spPr>
        <a:xfrm>
          <a:off x="804141" y="798720"/>
          <a:ext cx="1206213" cy="3630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</a:rPr>
            <a:t>Ultra Low Cost</a:t>
          </a:r>
        </a:p>
      </dsp:txBody>
      <dsp:txXfrm>
        <a:off x="804141" y="844102"/>
        <a:ext cx="1070068" cy="272290"/>
      </dsp:txXfrm>
    </dsp:sp>
    <dsp:sp modelId="{B89FB11D-378D-4479-B7C0-7DF6357DB5C1}">
      <dsp:nvSpPr>
        <dsp:cNvPr id="0" name=""/>
        <dsp:cNvSpPr/>
      </dsp:nvSpPr>
      <dsp:spPr>
        <a:xfrm>
          <a:off x="0" y="798720"/>
          <a:ext cx="804142" cy="363054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Arial"/>
          </a:endParaRPr>
        </a:p>
      </dsp:txBody>
      <dsp:txXfrm>
        <a:off x="17723" y="816443"/>
        <a:ext cx="768696" cy="327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A114D-BF16-4D16-9C8D-3B53BE1E1BB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95EF0-1D51-425F-9C71-9CEB8FAFC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01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95EF0-1D51-425F-9C71-9CEB8FAFCD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63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95EF0-1D51-425F-9C71-9CEB8FAFCD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7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an additional column for fraction of delays. (</a:t>
            </a:r>
            <a:r>
              <a:rPr lang="en-US" err="1"/>
              <a:t>delay_Ct_frac</a:t>
            </a:r>
            <a:r>
              <a:rPr lang="en-US"/>
              <a:t> column)</a:t>
            </a:r>
          </a:p>
          <a:p>
            <a:r>
              <a:rPr lang="en-US"/>
              <a:t>Reorder from lowest to highest for expected cost- the big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95EF0-1D51-425F-9C71-9CEB8FAFCD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2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Individual slide for each graph</a:t>
            </a:r>
          </a:p>
          <a:p>
            <a:pPr marL="171450" indent="-171450">
              <a:buFontTx/>
              <a:buChar char="-"/>
            </a:pPr>
            <a:r>
              <a:rPr lang="en-US"/>
              <a:t>Reorder highest to lowest for bar graphs</a:t>
            </a:r>
          </a:p>
          <a:p>
            <a:pPr marL="171450" indent="-171450">
              <a:buFontTx/>
              <a:buChar char="-"/>
            </a:pPr>
            <a:r>
              <a:rPr lang="en-US"/>
              <a:t>Identify lows and highs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95EF0-1D51-425F-9C71-9CEB8FAFCD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6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25CA669-6314-FF0A-206B-48123CDEA25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928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+mn-cs"/>
              </a:defRPr>
            </a:lvl1pPr>
          </a:lstStyle>
          <a:p>
            <a:fld id="{6782F31F-E86A-134E-894C-01093A4D1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38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BCA5363-8F48-00F3-4793-83C8B1B86DF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928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+mn-cs"/>
              </a:defRPr>
            </a:lvl1pPr>
          </a:lstStyle>
          <a:p>
            <a:fld id="{6782F31F-E86A-134E-894C-01093A4D1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2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7A6A8C6-7411-5A19-1636-C85D558152B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928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+mn-cs"/>
              </a:defRPr>
            </a:lvl1pPr>
          </a:lstStyle>
          <a:p>
            <a:fld id="{6782F31F-E86A-134E-894C-01093A4D1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58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A35C1E1-DE6F-089D-57C8-4D9A0977032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928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+mn-cs"/>
              </a:defRPr>
            </a:lvl1pPr>
          </a:lstStyle>
          <a:p>
            <a:fld id="{6782F31F-E86A-134E-894C-01093A4D1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1" descr="nps_ppt_sl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0" y="0"/>
            <a:ext cx="8737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295400"/>
            <a:ext cx="10769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>
                <a:latin typeface="Arial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305550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latin typeface="Arial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928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latin typeface="Arial" charset="0"/>
                <a:cs typeface="+mn-cs"/>
              </a:defRPr>
            </a:lvl1pPr>
          </a:lstStyle>
          <a:p>
            <a:fld id="{6782F31F-E86A-134E-894C-01093A4D1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ransition spd="med">
    <p:fade thruBlk="1"/>
  </p:transition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5.png"/><Relationship Id="rId4" Type="http://schemas.openxmlformats.org/officeDocument/2006/relationships/diagramData" Target="../diagrams/data1.xml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17" Type="http://schemas.openxmlformats.org/officeDocument/2006/relationships/image" Target="../media/image43.png"/><Relationship Id="rId2" Type="http://schemas.openxmlformats.org/officeDocument/2006/relationships/image" Target="../media/image50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47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10" Type="http://schemas.openxmlformats.org/officeDocument/2006/relationships/image" Target="../media/image68.png"/><Relationship Id="rId4" Type="http://schemas.openxmlformats.org/officeDocument/2006/relationships/image" Target="../media/image77.jpeg"/><Relationship Id="rId9" Type="http://schemas.openxmlformats.org/officeDocument/2006/relationships/image" Target="../media/image8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36A1-1A23-FDCA-E791-278F673B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15026"/>
            <a:ext cx="5181600" cy="1325563"/>
          </a:xfrm>
        </p:spPr>
        <p:txBody>
          <a:bodyPr/>
          <a:lstStyle/>
          <a:p>
            <a:r>
              <a:rPr lang="en-US"/>
              <a:t>Optimization of Flight Selection &amp; Airline Performance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08225-11E3-95ED-47C7-6932B6DB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100" y="3792536"/>
            <a:ext cx="2932073" cy="1826605"/>
          </a:xfrm>
          <a:prstGeom prst="rect">
            <a:avLst/>
          </a:prstGeom>
        </p:spPr>
      </p:pic>
      <p:pic>
        <p:nvPicPr>
          <p:cNvPr id="1026" name="Picture 2" descr="Key Trends Impacting the Future of Data Science - eWEEK">
            <a:extLst>
              <a:ext uri="{FF2B5EF4-FFF2-40B4-BE49-F238E27FC236}">
                <a16:creationId xmlns:a16="http://schemas.microsoft.com/office/drawing/2014/main" id="{474A2CC3-9FAC-05BF-8A08-B096D942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100" y="1837821"/>
            <a:ext cx="2932073" cy="19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5B7BB-086A-0BEE-471F-DC71F427D3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86753" y="6292850"/>
            <a:ext cx="6892757" cy="365126"/>
          </a:xfrm>
        </p:spPr>
        <p:txBody>
          <a:bodyPr/>
          <a:lstStyle/>
          <a:p>
            <a:pPr algn="ctr"/>
            <a:r>
              <a:rPr lang="en-US" sz="1100" b="1"/>
              <a:t>David Allen,		Jacob </a:t>
            </a:r>
            <a:r>
              <a:rPr lang="en-US" sz="1100" b="1" err="1"/>
              <a:t>Waymire</a:t>
            </a:r>
            <a:r>
              <a:rPr lang="en-US" sz="1100" b="1"/>
              <a:t>,	Marcus Boswell,	Pravin Dikshit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F0848-B081-1EB4-54CE-A4262714B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3383" y="6321725"/>
            <a:ext cx="956680" cy="246303"/>
          </a:xfrm>
        </p:spPr>
        <p:txBody>
          <a:bodyPr>
            <a:normAutofit lnSpcReduction="10000"/>
          </a:bodyPr>
          <a:lstStyle/>
          <a:p>
            <a:r>
              <a:rPr lang="en-US" sz="1100" b="1">
                <a:solidFill>
                  <a:schemeClr val="tx1"/>
                </a:solidFill>
              </a:rPr>
              <a:t>Created by:</a:t>
            </a:r>
          </a:p>
        </p:txBody>
      </p:sp>
      <p:pic>
        <p:nvPicPr>
          <p:cNvPr id="9" name="Picture 8" descr="A drawing of an airplane flying over a runway&#10;&#10;Description automatically generated">
            <a:extLst>
              <a:ext uri="{FF2B5EF4-FFF2-40B4-BE49-F238E27FC236}">
                <a16:creationId xmlns:a16="http://schemas.microsoft.com/office/drawing/2014/main" id="{EB511298-081A-33D7-DE31-66ED34E4E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3"/>
          <a:stretch/>
        </p:blipFill>
        <p:spPr>
          <a:xfrm>
            <a:off x="1188665" y="910127"/>
            <a:ext cx="10088935" cy="522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70F573-46A3-7C16-3A80-2204D20EB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A489A0-D914-D564-7920-B2DDA3F0C626}"/>
              </a:ext>
            </a:extLst>
          </p:cNvPr>
          <p:cNvSpPr txBox="1">
            <a:spLocks/>
          </p:cNvSpPr>
          <p:nvPr/>
        </p:nvSpPr>
        <p:spPr bwMode="auto">
          <a:xfrm>
            <a:off x="0" y="30414"/>
            <a:ext cx="12191999" cy="720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4400" kern="0"/>
              <a:t>Team Basic Economy</a:t>
            </a:r>
          </a:p>
        </p:txBody>
      </p:sp>
    </p:spTree>
    <p:extLst>
      <p:ext uri="{BB962C8B-B14F-4D97-AF65-F5344CB8AC3E}">
        <p14:creationId xmlns:p14="http://schemas.microsoft.com/office/powerpoint/2010/main" val="97953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776CEF-A0BD-D2A7-4971-AFDF4570C85A}"/>
              </a:ext>
            </a:extLst>
          </p:cNvPr>
          <p:cNvSpPr txBox="1"/>
          <p:nvPr/>
        </p:nvSpPr>
        <p:spPr>
          <a:xfrm>
            <a:off x="759460" y="1266335"/>
            <a:ext cx="45243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/>
              <a:t>Wages Data</a:t>
            </a:r>
          </a:p>
          <a:p>
            <a:r>
              <a:rPr lang="en-US"/>
              <a:t>14 Airlines</a:t>
            </a:r>
          </a:p>
          <a:p>
            <a:r>
              <a:rPr lang="en-US"/>
              <a:t>6 Categories</a:t>
            </a:r>
          </a:p>
          <a:p>
            <a:r>
              <a:rPr lang="en-US"/>
              <a:t>For years 1995 to 2020</a:t>
            </a:r>
          </a:p>
          <a:p>
            <a:endParaRPr lang="en-US"/>
          </a:p>
          <a:p>
            <a:r>
              <a:rPr lang="en-US"/>
              <a:t>Missing values and erroneous entries</a:t>
            </a:r>
          </a:p>
          <a:p>
            <a:pPr marL="342900" indent="-342900">
              <a:buFont typeface="+mj-lt"/>
              <a:buAutoNum type="alphaUcPeriod"/>
            </a:pPr>
            <a:r>
              <a:rPr lang="en-US"/>
              <a:t>Manual cleaning of excel files</a:t>
            </a:r>
          </a:p>
          <a:p>
            <a:pPr marL="342900" indent="-342900">
              <a:buFont typeface="+mj-lt"/>
              <a:buAutoNum type="alphaUcPeriod"/>
            </a:pPr>
            <a:r>
              <a:rPr lang="en-US"/>
              <a:t>Average change per year, outliers </a:t>
            </a:r>
            <a:r>
              <a:rPr lang="en-US" b="1">
                <a:solidFill>
                  <a:srgbClr val="7030A0"/>
                </a:solidFill>
              </a:rPr>
              <a:t>(1)</a:t>
            </a:r>
            <a:endParaRPr lang="en-US"/>
          </a:p>
          <a:p>
            <a:pPr marL="342900" indent="-342900">
              <a:buFont typeface="+mj-lt"/>
              <a:buAutoNum type="alphaUcPeriod"/>
            </a:pPr>
            <a:r>
              <a:rPr lang="en-US"/>
              <a:t>Interpolation </a:t>
            </a:r>
            <a:r>
              <a:rPr lang="en-US" b="1">
                <a:solidFill>
                  <a:srgbClr val="7030A0"/>
                </a:solidFill>
              </a:rPr>
              <a:t>(2)</a:t>
            </a:r>
            <a:endParaRPr lang="en-US"/>
          </a:p>
          <a:p>
            <a:pPr marL="342900" indent="-342900">
              <a:buFont typeface="+mj-lt"/>
              <a:buAutoNum type="alphaUcPeriod"/>
            </a:pPr>
            <a:r>
              <a:rPr lang="en-US"/>
              <a:t>References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6D78A-5FD5-7EA0-E71A-2DF86A957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4774796"/>
            <a:ext cx="10240468" cy="3651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F9DC5-F822-2249-EC05-A1B49FA7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5380480"/>
            <a:ext cx="11544682" cy="3651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1FCBF9-5010-BE16-CD90-5E9970C69F79}"/>
              </a:ext>
            </a:extLst>
          </p:cNvPr>
          <p:cNvSpPr/>
          <p:nvPr/>
        </p:nvSpPr>
        <p:spPr>
          <a:xfrm>
            <a:off x="9877425" y="4774796"/>
            <a:ext cx="860883" cy="3651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C8FB16-5698-61B2-6F1B-05A47BBDA073}"/>
              </a:ext>
            </a:extLst>
          </p:cNvPr>
          <p:cNvSpPr/>
          <p:nvPr/>
        </p:nvSpPr>
        <p:spPr>
          <a:xfrm>
            <a:off x="8737600" y="5373696"/>
            <a:ext cx="3304922" cy="3767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982F2-148E-CC1F-2215-FFE1C1DE6616}"/>
              </a:ext>
            </a:extLst>
          </p:cNvPr>
          <p:cNvSpPr/>
          <p:nvPr/>
        </p:nvSpPr>
        <p:spPr>
          <a:xfrm>
            <a:off x="4925483" y="5373696"/>
            <a:ext cx="683580" cy="371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50AC6-A19C-3AF4-2462-D351FFBBAB8C}"/>
              </a:ext>
            </a:extLst>
          </p:cNvPr>
          <p:cNvSpPr txBox="1"/>
          <p:nvPr/>
        </p:nvSpPr>
        <p:spPr>
          <a:xfrm>
            <a:off x="5443198" y="1243954"/>
            <a:ext cx="436120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/>
              <a:t>Baggage Data</a:t>
            </a:r>
          </a:p>
          <a:p>
            <a:r>
              <a:rPr lang="en-US"/>
              <a:t>Numerous Airlines</a:t>
            </a:r>
          </a:p>
          <a:p>
            <a:r>
              <a:rPr lang="en-US"/>
              <a:t>8 Categories</a:t>
            </a:r>
          </a:p>
          <a:p>
            <a:r>
              <a:rPr lang="en-US"/>
              <a:t>For years 2016 to 2021</a:t>
            </a:r>
          </a:p>
          <a:p>
            <a:endParaRPr lang="en-US"/>
          </a:p>
          <a:p>
            <a:r>
              <a:rPr lang="en-US"/>
              <a:t>Inconsistent format &amp; small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Clean in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Decisions on what to keep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Transform data if recoverable </a:t>
            </a:r>
            <a:r>
              <a:rPr lang="en-US" b="1">
                <a:solidFill>
                  <a:srgbClr val="7030A0"/>
                </a:solidFill>
              </a:rPr>
              <a:t>(3)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69EB0-053C-F78D-0C62-7A4280238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39" y="5986825"/>
            <a:ext cx="11625409" cy="3651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6695B2-884B-EA01-1037-17929B04C09A}"/>
              </a:ext>
            </a:extLst>
          </p:cNvPr>
          <p:cNvSpPr txBox="1"/>
          <p:nvPr/>
        </p:nvSpPr>
        <p:spPr>
          <a:xfrm>
            <a:off x="1085056" y="5982673"/>
            <a:ext cx="118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(3)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3B24CD-97BA-7791-547A-7E378DE4F5C7}"/>
              </a:ext>
            </a:extLst>
          </p:cNvPr>
          <p:cNvSpPr txBox="1"/>
          <p:nvPr/>
        </p:nvSpPr>
        <p:spPr>
          <a:xfrm>
            <a:off x="1085056" y="5383773"/>
            <a:ext cx="774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(2)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4E5442-F3A6-85C5-CA31-50799C154D7E}"/>
              </a:ext>
            </a:extLst>
          </p:cNvPr>
          <p:cNvSpPr txBox="1"/>
          <p:nvPr/>
        </p:nvSpPr>
        <p:spPr>
          <a:xfrm>
            <a:off x="1085056" y="4765481"/>
            <a:ext cx="682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(1)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7460FB-1D1B-FC3E-9778-3BCA101E193A}"/>
              </a:ext>
            </a:extLst>
          </p:cNvPr>
          <p:cNvGrpSpPr/>
          <p:nvPr/>
        </p:nvGrpSpPr>
        <p:grpSpPr>
          <a:xfrm>
            <a:off x="9719326" y="1484025"/>
            <a:ext cx="2392454" cy="2796273"/>
            <a:chOff x="9542081" y="1844750"/>
            <a:chExt cx="2392454" cy="279627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E8CD3E-4DE1-1DC3-455D-5E657BAE2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159"/>
            <a:stretch/>
          </p:blipFill>
          <p:spPr>
            <a:xfrm>
              <a:off x="10731329" y="1847098"/>
              <a:ext cx="1203206" cy="27939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F182BF-1ECC-5830-792B-122734621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3978"/>
            <a:stretch/>
          </p:blipFill>
          <p:spPr>
            <a:xfrm>
              <a:off x="9542081" y="1844750"/>
              <a:ext cx="1211633" cy="2793925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123BFF6-7429-A813-AE1B-46B06BECEF34}"/>
              </a:ext>
            </a:extLst>
          </p:cNvPr>
          <p:cNvSpPr txBox="1">
            <a:spLocks/>
          </p:cNvSpPr>
          <p:nvPr/>
        </p:nvSpPr>
        <p:spPr>
          <a:xfrm>
            <a:off x="4628" y="54173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8802E-4631-61A1-0B9C-8026170E2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5204C-59BA-1F43-F2F9-E714590E8D96}"/>
              </a:ext>
            </a:extLst>
          </p:cNvPr>
          <p:cNvSpPr/>
          <p:nvPr/>
        </p:nvSpPr>
        <p:spPr>
          <a:xfrm>
            <a:off x="2360369" y="4777149"/>
            <a:ext cx="683580" cy="371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0AFED5-01FD-F58C-387A-EC42B314B041}"/>
              </a:ext>
            </a:extLst>
          </p:cNvPr>
          <p:cNvSpPr/>
          <p:nvPr/>
        </p:nvSpPr>
        <p:spPr>
          <a:xfrm>
            <a:off x="6494889" y="5986825"/>
            <a:ext cx="5628359" cy="3651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4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DC07C-3157-FC5D-DFCC-80F52F327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E86ED4-9E95-0913-7E7E-97905188EB07}"/>
              </a:ext>
            </a:extLst>
          </p:cNvPr>
          <p:cNvGrpSpPr/>
          <p:nvPr/>
        </p:nvGrpSpPr>
        <p:grpSpPr>
          <a:xfrm>
            <a:off x="4186738" y="1359240"/>
            <a:ext cx="6718413" cy="4758204"/>
            <a:chOff x="-22454507" y="155877"/>
            <a:chExt cx="7244442" cy="608662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5E39310-074B-5B58-8767-BDA12AA53DD9}"/>
                </a:ext>
              </a:extLst>
            </p:cNvPr>
            <p:cNvGrpSpPr/>
            <p:nvPr/>
          </p:nvGrpSpPr>
          <p:grpSpPr>
            <a:xfrm>
              <a:off x="-22454507" y="155877"/>
              <a:ext cx="5381777" cy="3207958"/>
              <a:chOff x="-22950412" y="6457497"/>
              <a:chExt cx="5381777" cy="3207958"/>
            </a:xfrm>
          </p:grpSpPr>
          <p:pic>
            <p:nvPicPr>
              <p:cNvPr id="11" name="Picture 10" descr="A table with numbers and letters&#10;&#10;Description automatically generated">
                <a:extLst>
                  <a:ext uri="{FF2B5EF4-FFF2-40B4-BE49-F238E27FC236}">
                    <a16:creationId xmlns:a16="http://schemas.microsoft.com/office/drawing/2014/main" id="{2B661093-AE56-1EFB-AF77-320E21CA5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2950412" y="6457497"/>
                <a:ext cx="5067300" cy="2724150"/>
              </a:xfrm>
              <a:prstGeom prst="rect">
                <a:avLst/>
              </a:prstGeom>
            </p:spPr>
          </p:pic>
          <p:pic>
            <p:nvPicPr>
              <p:cNvPr id="15" name="Picture 14" descr="A table with numbers and letters&#10;&#10;Description automatically generated">
                <a:extLst>
                  <a:ext uri="{FF2B5EF4-FFF2-40B4-BE49-F238E27FC236}">
                    <a16:creationId xmlns:a16="http://schemas.microsoft.com/office/drawing/2014/main" id="{6B140A96-5E61-965D-8EB4-C8F98B332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2635935" y="6941305"/>
                <a:ext cx="5067300" cy="2724150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ECEB19-FE67-0992-45BD-90ED9A670C76}"/>
                </a:ext>
              </a:extLst>
            </p:cNvPr>
            <p:cNvGrpSpPr/>
            <p:nvPr/>
          </p:nvGrpSpPr>
          <p:grpSpPr>
            <a:xfrm>
              <a:off x="-21825555" y="1159782"/>
              <a:ext cx="6615490" cy="5082721"/>
              <a:chOff x="-21825555" y="1159782"/>
              <a:chExt cx="6615490" cy="5082721"/>
            </a:xfrm>
          </p:grpSpPr>
          <p:pic>
            <p:nvPicPr>
              <p:cNvPr id="8" name="Picture 7" descr="A table with numbers and letters&#10;&#10;Description automatically generated">
                <a:extLst>
                  <a:ext uri="{FF2B5EF4-FFF2-40B4-BE49-F238E27FC236}">
                    <a16:creationId xmlns:a16="http://schemas.microsoft.com/office/drawing/2014/main" id="{84AE074D-D911-198C-2384-F2057C83B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1825555" y="1159782"/>
                <a:ext cx="5067300" cy="2724150"/>
              </a:xfrm>
              <a:prstGeom prst="rect">
                <a:avLst/>
              </a:prstGeom>
            </p:spPr>
          </p:pic>
          <p:pic>
            <p:nvPicPr>
              <p:cNvPr id="10" name="Picture 9" descr="A table with numbers and letters&#10;&#10;Description automatically generated">
                <a:extLst>
                  <a:ext uri="{FF2B5EF4-FFF2-40B4-BE49-F238E27FC236}">
                    <a16:creationId xmlns:a16="http://schemas.microsoft.com/office/drawing/2014/main" id="{C109951A-8308-2E84-2470-9825A5755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1511078" y="1631496"/>
                <a:ext cx="5067300" cy="2724150"/>
              </a:xfrm>
              <a:prstGeom prst="rect">
                <a:avLst/>
              </a:prstGeom>
            </p:spPr>
          </p:pic>
          <p:pic>
            <p:nvPicPr>
              <p:cNvPr id="12" name="Picture 11" descr="A table with numbers and letters&#10;&#10;Description automatically generated">
                <a:extLst>
                  <a:ext uri="{FF2B5EF4-FFF2-40B4-BE49-F238E27FC236}">
                    <a16:creationId xmlns:a16="http://schemas.microsoft.com/office/drawing/2014/main" id="{5BC8C989-F6D1-94E7-ADE1-CA2F0F328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1196602" y="2115306"/>
                <a:ext cx="5067300" cy="2724150"/>
              </a:xfrm>
              <a:prstGeom prst="rect">
                <a:avLst/>
              </a:prstGeom>
            </p:spPr>
          </p:pic>
          <p:pic>
            <p:nvPicPr>
              <p:cNvPr id="13" name="Picture 12" descr="A table with numbers and letters&#10;&#10;Description automatically generated">
                <a:extLst>
                  <a:ext uri="{FF2B5EF4-FFF2-40B4-BE49-F238E27FC236}">
                    <a16:creationId xmlns:a16="http://schemas.microsoft.com/office/drawing/2014/main" id="{DDE7703D-FEC5-9F1A-706F-1977450D1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0882127" y="2599115"/>
                <a:ext cx="5067300" cy="2724150"/>
              </a:xfrm>
              <a:prstGeom prst="rect">
                <a:avLst/>
              </a:prstGeom>
            </p:spPr>
          </p:pic>
          <p:pic>
            <p:nvPicPr>
              <p:cNvPr id="14" name="Picture 13" descr="A table with numbers and letters&#10;&#10;Description automatically generated">
                <a:extLst>
                  <a:ext uri="{FF2B5EF4-FFF2-40B4-BE49-F238E27FC236}">
                    <a16:creationId xmlns:a16="http://schemas.microsoft.com/office/drawing/2014/main" id="{E26F988B-B9D7-8026-AB22-D2E78B31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0567650" y="3070830"/>
                <a:ext cx="5067300" cy="2724150"/>
              </a:xfrm>
              <a:prstGeom prst="rect">
                <a:avLst/>
              </a:prstGeom>
            </p:spPr>
          </p:pic>
          <p:pic>
            <p:nvPicPr>
              <p:cNvPr id="16" name="Picture 15" descr="A table with numbers and letters&#10;&#10;Description automatically generated">
                <a:extLst>
                  <a:ext uri="{FF2B5EF4-FFF2-40B4-BE49-F238E27FC236}">
                    <a16:creationId xmlns:a16="http://schemas.microsoft.com/office/drawing/2014/main" id="{C94A740A-68BB-D082-2227-70A69A54F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0277365" y="3518353"/>
                <a:ext cx="5067300" cy="2724150"/>
              </a:xfrm>
              <a:prstGeom prst="rect">
                <a:avLst/>
              </a:prstGeom>
            </p:spPr>
          </p:pic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4CF78358-C1EA-D26B-66C8-F191D25FCF48}"/>
              </a:ext>
            </a:extLst>
          </p:cNvPr>
          <p:cNvSpPr txBox="1">
            <a:spLocks/>
          </p:cNvSpPr>
          <p:nvPr/>
        </p:nvSpPr>
        <p:spPr>
          <a:xfrm>
            <a:off x="157028" y="25144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Cleaning</a:t>
            </a:r>
          </a:p>
        </p:txBody>
      </p:sp>
      <p:pic>
        <p:nvPicPr>
          <p:cNvPr id="263" name="Picture 26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7E522D1-D2BC-00A1-3E96-54A03EFC7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559" y="1712988"/>
            <a:ext cx="7411507" cy="4021364"/>
          </a:xfrm>
          <a:prstGeom prst="rect">
            <a:avLst/>
          </a:prstGeom>
        </p:spPr>
      </p:pic>
      <p:graphicFrame>
        <p:nvGraphicFramePr>
          <p:cNvPr id="545" name="Diagram 544">
            <a:extLst>
              <a:ext uri="{FF2B5EF4-FFF2-40B4-BE49-F238E27FC236}">
                <a16:creationId xmlns:a16="http://schemas.microsoft.com/office/drawing/2014/main" id="{309DC066-9349-892C-1EF9-BCC790340E29}"/>
              </a:ext>
            </a:extLst>
          </p:cNvPr>
          <p:cNvGraphicFramePr/>
          <p:nvPr/>
        </p:nvGraphicFramePr>
        <p:xfrm>
          <a:off x="-3317518" y="1084212"/>
          <a:ext cx="10498664" cy="5580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5" name="Picture 26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BE05208-606E-E7FB-6C6C-45477AA325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6834" y="2506738"/>
            <a:ext cx="7820025" cy="2609850"/>
          </a:xfrm>
          <a:prstGeom prst="rect">
            <a:avLst/>
          </a:prstGeom>
        </p:spPr>
      </p:pic>
      <p:pic>
        <p:nvPicPr>
          <p:cNvPr id="1536" name="Picture 153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36D7A5-4337-17D8-9A1A-2A967F16C7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906" y="2334614"/>
            <a:ext cx="8464491" cy="3238321"/>
          </a:xfrm>
          <a:prstGeom prst="rect">
            <a:avLst/>
          </a:prstGeom>
        </p:spPr>
      </p:pic>
      <p:pic>
        <p:nvPicPr>
          <p:cNvPr id="1555" name="Graphic 1554" descr="Checkmark with solid fill">
            <a:extLst>
              <a:ext uri="{FF2B5EF4-FFF2-40B4-BE49-F238E27FC236}">
                <a16:creationId xmlns:a16="http://schemas.microsoft.com/office/drawing/2014/main" id="{5E850F3A-6AF4-5B1B-3B6C-9D13BC7405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5856" y="1260894"/>
            <a:ext cx="914400" cy="914400"/>
          </a:xfrm>
          <a:prstGeom prst="rect">
            <a:avLst/>
          </a:prstGeom>
        </p:spPr>
      </p:pic>
      <p:pic>
        <p:nvPicPr>
          <p:cNvPr id="1556" name="Graphic 1555" descr="Checkmark with solid fill">
            <a:extLst>
              <a:ext uri="{FF2B5EF4-FFF2-40B4-BE49-F238E27FC236}">
                <a16:creationId xmlns:a16="http://schemas.microsoft.com/office/drawing/2014/main" id="{5397F70E-9B83-6C89-66B3-7A36D88EC0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5855" y="3359988"/>
            <a:ext cx="914400" cy="914400"/>
          </a:xfrm>
          <a:prstGeom prst="rect">
            <a:avLst/>
          </a:prstGeom>
        </p:spPr>
      </p:pic>
      <p:pic>
        <p:nvPicPr>
          <p:cNvPr id="1557" name="Graphic 1556" descr="Checkmark with solid fill">
            <a:extLst>
              <a:ext uri="{FF2B5EF4-FFF2-40B4-BE49-F238E27FC236}">
                <a16:creationId xmlns:a16="http://schemas.microsoft.com/office/drawing/2014/main" id="{A9597458-A868-D703-CB7B-DDA26C376B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5856" y="5387196"/>
            <a:ext cx="914400" cy="914400"/>
          </a:xfrm>
          <a:prstGeom prst="rect">
            <a:avLst/>
          </a:prstGeom>
        </p:spPr>
      </p:pic>
      <p:pic>
        <p:nvPicPr>
          <p:cNvPr id="1558" name="Picture 1557" descr="A screenshot of a computer code">
            <a:extLst>
              <a:ext uri="{FF2B5EF4-FFF2-40B4-BE49-F238E27FC236}">
                <a16:creationId xmlns:a16="http://schemas.microsoft.com/office/drawing/2014/main" id="{A529CBE9-8B0C-988C-E9C4-7D3411B240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1530" y="2787321"/>
            <a:ext cx="8866337" cy="21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501E8-8DDB-DCE5-A8F1-934DE7317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1D68CF0-0E22-D240-8122-31117E296E27}"/>
              </a:ext>
            </a:extLst>
          </p:cNvPr>
          <p:cNvGraphicFramePr/>
          <p:nvPr/>
        </p:nvGraphicFramePr>
        <p:xfrm>
          <a:off x="-2567614" y="963260"/>
          <a:ext cx="9119807" cy="5580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57" name="Title 1">
            <a:extLst>
              <a:ext uri="{FF2B5EF4-FFF2-40B4-BE49-F238E27FC236}">
                <a16:creationId xmlns:a16="http://schemas.microsoft.com/office/drawing/2014/main" id="{32326DC0-C9BC-904D-E44A-197C4982A2EA}"/>
              </a:ext>
            </a:extLst>
          </p:cNvPr>
          <p:cNvSpPr txBox="1">
            <a:spLocks/>
          </p:cNvSpPr>
          <p:nvPr/>
        </p:nvSpPr>
        <p:spPr>
          <a:xfrm>
            <a:off x="157028" y="25144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Cleaning</a:t>
            </a:r>
          </a:p>
        </p:txBody>
      </p:sp>
      <p:pic>
        <p:nvPicPr>
          <p:cNvPr id="758" name="Picture 75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D8BCDE0-A731-9C85-BEBA-2F9B6BD17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689" y="1352475"/>
            <a:ext cx="8443384" cy="4721528"/>
          </a:xfrm>
          <a:prstGeom prst="rect">
            <a:avLst/>
          </a:prstGeom>
        </p:spPr>
      </p:pic>
      <p:pic>
        <p:nvPicPr>
          <p:cNvPr id="839" name="Graphic 838" descr="Checkmark with solid fill">
            <a:extLst>
              <a:ext uri="{FF2B5EF4-FFF2-40B4-BE49-F238E27FC236}">
                <a16:creationId xmlns:a16="http://schemas.microsoft.com/office/drawing/2014/main" id="{A67BDB13-9767-EAA7-DFE6-0CCEA552BE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346" y="1145875"/>
            <a:ext cx="914400" cy="914400"/>
          </a:xfrm>
          <a:prstGeom prst="rect">
            <a:avLst/>
          </a:prstGeom>
        </p:spPr>
      </p:pic>
      <p:pic>
        <p:nvPicPr>
          <p:cNvPr id="841" name="Graphic 840" descr="Checkmark with solid fill">
            <a:extLst>
              <a:ext uri="{FF2B5EF4-FFF2-40B4-BE49-F238E27FC236}">
                <a16:creationId xmlns:a16="http://schemas.microsoft.com/office/drawing/2014/main" id="{B15AFC1D-FFD8-CEE9-C6FE-C1B9C8253C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01350" y="3296727"/>
            <a:ext cx="914400" cy="914400"/>
          </a:xfrm>
          <a:prstGeom prst="rect">
            <a:avLst/>
          </a:prstGeom>
        </p:spPr>
      </p:pic>
      <p:pic>
        <p:nvPicPr>
          <p:cNvPr id="843" name="Graphic 842" descr="Checkmark with solid fill">
            <a:extLst>
              <a:ext uri="{FF2B5EF4-FFF2-40B4-BE49-F238E27FC236}">
                <a16:creationId xmlns:a16="http://schemas.microsoft.com/office/drawing/2014/main" id="{673AC31A-5548-AF52-1A8C-285E17C1F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1222" y="52894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9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10C58-1B74-F3E0-3A8B-2391E8811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286FA6-AD97-BAC0-E975-D876F2A43CAC}"/>
              </a:ext>
            </a:extLst>
          </p:cNvPr>
          <p:cNvSpPr txBox="1">
            <a:spLocks/>
          </p:cNvSpPr>
          <p:nvPr/>
        </p:nvSpPr>
        <p:spPr>
          <a:xfrm>
            <a:off x="4628" y="54173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Cleaning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7FA305-D082-14DB-820D-FEA7838F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22" y="1917095"/>
            <a:ext cx="7706783" cy="37858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8380E4-53DD-0723-5D9D-F3DAB8AA377C}"/>
              </a:ext>
            </a:extLst>
          </p:cNvPr>
          <p:cNvSpPr txBox="1"/>
          <p:nvPr/>
        </p:nvSpPr>
        <p:spPr>
          <a:xfrm>
            <a:off x="665238" y="790727"/>
            <a:ext cx="3799416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err="1">
                <a:cs typeface="Arial"/>
              </a:rPr>
              <a:t>final_merge_df</a:t>
            </a:r>
            <a:r>
              <a:rPr lang="en-US" sz="2800" b="1">
                <a:cs typeface="Arial"/>
              </a:rPr>
              <a:t> Information:</a:t>
            </a:r>
          </a:p>
          <a:p>
            <a:r>
              <a:rPr lang="en-US" sz="2800">
                <a:latin typeface="Arial"/>
                <a:cs typeface="Arial"/>
              </a:rPr>
              <a:t>Class: '</a:t>
            </a:r>
            <a:r>
              <a:rPr lang="en-US" sz="2800" err="1">
                <a:latin typeface="Arial"/>
                <a:cs typeface="Arial"/>
              </a:rPr>
              <a:t>pandas.core.frame.DataFrame</a:t>
            </a:r>
            <a:r>
              <a:rPr lang="en-US" sz="2800">
                <a:latin typeface="Arial"/>
                <a:cs typeface="Arial"/>
              </a:rPr>
              <a:t>'&gt;</a:t>
            </a:r>
          </a:p>
          <a:p>
            <a:r>
              <a:rPr lang="en-US" sz="2800">
                <a:latin typeface="Arial"/>
                <a:cs typeface="Arial"/>
              </a:rPr>
              <a:t>
</a:t>
            </a:r>
            <a:r>
              <a:rPr lang="en-US" sz="2800" b="1">
                <a:latin typeface="Arial"/>
                <a:cs typeface="Arial"/>
              </a:rPr>
              <a:t>Data Rows:</a:t>
            </a:r>
            <a:r>
              <a:rPr lang="en-US" sz="2800">
                <a:latin typeface="Arial"/>
                <a:cs typeface="Arial"/>
              </a:rPr>
              <a:t> 2190 </a:t>
            </a:r>
            <a:endParaRPr lang="en-US" sz="2800">
              <a:cs typeface="Arial"/>
            </a:endParaRPr>
          </a:p>
          <a:p>
            <a:r>
              <a:rPr lang="en-US" sz="2800" b="1">
                <a:latin typeface="Arial"/>
                <a:cs typeface="Arial"/>
              </a:rPr>
              <a:t>Data columns:</a:t>
            </a:r>
            <a:r>
              <a:rPr lang="en-US" sz="2800">
                <a:latin typeface="Arial"/>
                <a:cs typeface="Arial"/>
              </a:rPr>
              <a:t> 46
 </a:t>
            </a:r>
          </a:p>
          <a:p>
            <a:r>
              <a:rPr lang="en-US" sz="2800" b="1">
                <a:latin typeface="Arial"/>
                <a:cs typeface="Arial"/>
              </a:rPr>
              <a:t>Datatypes:</a:t>
            </a:r>
            <a:r>
              <a:rPr lang="en-US" sz="2800">
                <a:latin typeface="Arial"/>
                <a:cs typeface="Arial"/>
              </a:rPr>
              <a:t> float64(40), int64(3), object(3)
</a:t>
            </a:r>
          </a:p>
          <a:p>
            <a:r>
              <a:rPr lang="en-US" sz="2800" b="1">
                <a:latin typeface="Arial"/>
                <a:cs typeface="Arial"/>
              </a:rPr>
              <a:t>Memory Usage:</a:t>
            </a:r>
            <a:r>
              <a:rPr lang="en-US" sz="2800">
                <a:latin typeface="Arial"/>
                <a:cs typeface="Arial"/>
              </a:rPr>
              <a:t> 804.1+ KB</a:t>
            </a:r>
            <a:endParaRPr lang="en-US" sz="2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604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C472D-E24E-85FC-C168-184E5B38F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6FE7E-2446-75EC-C0EB-B42B19EDD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98"/>
          <a:stretch/>
        </p:blipFill>
        <p:spPr>
          <a:xfrm>
            <a:off x="6755435" y="1940088"/>
            <a:ext cx="5269469" cy="3735943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83D1E1A-65C7-CD29-F97F-EBAEBC8AE09A}"/>
              </a:ext>
            </a:extLst>
          </p:cNvPr>
          <p:cNvSpPr txBox="1">
            <a:spLocks/>
          </p:cNvSpPr>
          <p:nvPr/>
        </p:nvSpPr>
        <p:spPr>
          <a:xfrm>
            <a:off x="794364" y="1566643"/>
            <a:ext cx="5807067" cy="44828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u="sng" dirty="0">
                <a:solidFill>
                  <a:schemeClr val="tx1"/>
                </a:solidFill>
                <a:ea typeface="Roboto"/>
                <a:cs typeface="Roboto"/>
              </a:rPr>
              <a:t>Joining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a typeface="Roboto"/>
                <a:cs typeface="Roboto"/>
              </a:rPr>
              <a:t>Successfully merged all data sets into a single </a:t>
            </a:r>
            <a:r>
              <a:rPr lang="en-US" sz="2000" b="0" dirty="0" err="1">
                <a:solidFill>
                  <a:schemeClr val="tx1"/>
                </a:solidFill>
                <a:ea typeface="Roboto"/>
                <a:cs typeface="Roboto"/>
              </a:rPr>
              <a:t>dataframe</a:t>
            </a:r>
            <a:endParaRPr lang="en-US" sz="2000" b="0" dirty="0">
              <a:solidFill>
                <a:schemeClr val="tx1"/>
              </a:solidFill>
              <a:ea typeface="Roboto"/>
              <a:cs typeface="Roboto"/>
            </a:endParaRPr>
          </a:p>
          <a:p>
            <a:endParaRPr lang="en-US" sz="2000" b="0" dirty="0">
              <a:solidFill>
                <a:schemeClr val="tx1"/>
              </a:solidFill>
              <a:ea typeface="Roboto"/>
              <a:cs typeface="Roboto"/>
            </a:endParaRPr>
          </a:p>
          <a:p>
            <a:r>
              <a:rPr lang="en-US" b="0" u="sng" dirty="0">
                <a:solidFill>
                  <a:schemeClr val="tx1"/>
                </a:solidFill>
                <a:ea typeface="Roboto"/>
                <a:cs typeface="Roboto"/>
              </a:rPr>
              <a:t>Data Creation: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a typeface="Roboto"/>
                <a:cs typeface="Roboto"/>
              </a:rPr>
              <a:t>Created additional columns for ‘Regional’ Data </a:t>
            </a:r>
          </a:p>
          <a:p>
            <a:endParaRPr lang="en-US" sz="2000" b="0" dirty="0">
              <a:solidFill>
                <a:schemeClr val="tx1"/>
              </a:solidFill>
              <a:ea typeface="Roboto"/>
              <a:cs typeface="Roboto"/>
            </a:endParaRPr>
          </a:p>
          <a:p>
            <a:r>
              <a:rPr lang="en-US" b="0" u="sng" dirty="0">
                <a:solidFill>
                  <a:schemeClr val="tx1"/>
                </a:solidFill>
                <a:ea typeface="Roboto"/>
                <a:cs typeface="Roboto"/>
              </a:rPr>
              <a:t>Transforming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a typeface="Roboto"/>
                <a:cs typeface="Roboto"/>
              </a:rPr>
              <a:t>Most of the data we had was aggregated data at smaller intervals then we wanted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a typeface="Roboto"/>
                <a:cs typeface="Roboto"/>
              </a:rPr>
              <a:t>Transforming the data from monthly data to an aggregated yearly data had to be done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E5BDAE-AAE1-D8D8-D2A7-7C731B0CD758}"/>
              </a:ext>
            </a:extLst>
          </p:cNvPr>
          <p:cNvSpPr txBox="1">
            <a:spLocks/>
          </p:cNvSpPr>
          <p:nvPr/>
        </p:nvSpPr>
        <p:spPr>
          <a:xfrm>
            <a:off x="4628" y="54173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FD2AC72-4B14-BB76-6F39-163064C93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19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C472D-E24E-85FC-C168-184E5B38F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27B735E-72C0-0C70-6997-E95C0532C6D3}"/>
              </a:ext>
            </a:extLst>
          </p:cNvPr>
          <p:cNvSpPr txBox="1">
            <a:spLocks/>
          </p:cNvSpPr>
          <p:nvPr/>
        </p:nvSpPr>
        <p:spPr>
          <a:xfrm>
            <a:off x="203546" y="1860006"/>
            <a:ext cx="5387025" cy="6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E5BDAE-AAE1-D8D8-D2A7-7C731B0CD758}"/>
              </a:ext>
            </a:extLst>
          </p:cNvPr>
          <p:cNvSpPr txBox="1">
            <a:spLocks/>
          </p:cNvSpPr>
          <p:nvPr/>
        </p:nvSpPr>
        <p:spPr>
          <a:xfrm>
            <a:off x="4628" y="54173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FD2AC72-4B14-BB76-6F39-163064C93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37A1D-ED9F-2EF5-3323-7983DC796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98"/>
          <a:stretch/>
        </p:blipFill>
        <p:spPr>
          <a:xfrm>
            <a:off x="2632294" y="1284315"/>
            <a:ext cx="7400303" cy="5246660"/>
          </a:xfrm>
          <a:prstGeom prst="rect">
            <a:avLst/>
          </a:prstGeom>
        </p:spPr>
      </p:pic>
      <p:sp>
        <p:nvSpPr>
          <p:cNvPr id="6" name="Up Arrow 38">
            <a:extLst>
              <a:ext uri="{FF2B5EF4-FFF2-40B4-BE49-F238E27FC236}">
                <a16:creationId xmlns:a16="http://schemas.microsoft.com/office/drawing/2014/main" id="{F9D03760-A74D-7F05-5EFF-8BBE5D235608}"/>
              </a:ext>
            </a:extLst>
          </p:cNvPr>
          <p:cNvSpPr/>
          <p:nvPr/>
        </p:nvSpPr>
        <p:spPr>
          <a:xfrm rot="5400000">
            <a:off x="1905109" y="1596310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4" name="Up Arrow 38">
            <a:extLst>
              <a:ext uri="{FF2B5EF4-FFF2-40B4-BE49-F238E27FC236}">
                <a16:creationId xmlns:a16="http://schemas.microsoft.com/office/drawing/2014/main" id="{8EBBD360-96F7-7B0F-1A41-84388D5ED7F3}"/>
              </a:ext>
            </a:extLst>
          </p:cNvPr>
          <p:cNvSpPr/>
          <p:nvPr/>
        </p:nvSpPr>
        <p:spPr>
          <a:xfrm rot="5400000">
            <a:off x="1905108" y="2704167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6" name="Up Arrow 38">
            <a:extLst>
              <a:ext uri="{FF2B5EF4-FFF2-40B4-BE49-F238E27FC236}">
                <a16:creationId xmlns:a16="http://schemas.microsoft.com/office/drawing/2014/main" id="{DF97BC88-B81D-A016-8071-410D56D3EF68}"/>
              </a:ext>
            </a:extLst>
          </p:cNvPr>
          <p:cNvSpPr/>
          <p:nvPr/>
        </p:nvSpPr>
        <p:spPr>
          <a:xfrm rot="5400000">
            <a:off x="1163627" y="4583726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9" name="Up Arrow 38">
            <a:extLst>
              <a:ext uri="{FF2B5EF4-FFF2-40B4-BE49-F238E27FC236}">
                <a16:creationId xmlns:a16="http://schemas.microsoft.com/office/drawing/2014/main" id="{A66CF177-C2B3-9452-FB35-6D4203327DDC}"/>
              </a:ext>
            </a:extLst>
          </p:cNvPr>
          <p:cNvSpPr/>
          <p:nvPr/>
        </p:nvSpPr>
        <p:spPr>
          <a:xfrm rot="5400000">
            <a:off x="1905107" y="5914262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50372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9519B5B-AC87-B2B0-0163-3EE9883A97A6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Assumptions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3D07D-ABE0-4DBC-A791-53D04B666C99}"/>
              </a:ext>
            </a:extLst>
          </p:cNvPr>
          <p:cNvSpPr txBox="1"/>
          <p:nvPr/>
        </p:nvSpPr>
        <p:spPr>
          <a:xfrm>
            <a:off x="687152" y="1677384"/>
            <a:ext cx="111999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Flight Delays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  <a:latin typeface="Söhne"/>
              </a:rPr>
              <a:t> A difference between ULCC, Hybrid, and Network carriers</a:t>
            </a:r>
          </a:p>
          <a:p>
            <a:pPr algn="just"/>
            <a:endParaRPr lang="en-US" sz="20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just"/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Net Income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i="0" dirty="0">
                <a:solidFill>
                  <a:srgbClr val="0D0D0D"/>
                </a:solidFill>
                <a:effectLst/>
                <a:latin typeface="Söhne"/>
              </a:rPr>
              <a:t>The higher the airline rate or length of delays would correlate with a lower net income.</a:t>
            </a:r>
            <a:endParaRPr lang="en-US" sz="20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just"/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Passenger-Employee Ratio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D0D0D"/>
                </a:solidFill>
                <a:latin typeface="Söhne"/>
              </a:rPr>
              <a:t> Higher passengers per employee will negatively affect airline performance with baggage handling and delays</a:t>
            </a:r>
            <a:endParaRPr lang="en-US" sz="200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4BE67FA-9883-45A5-EB22-F61DAD155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01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0853-D566-CC39-C173-48F9CA1E0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662FF7-64E9-45C2-B14B-52A040061B83}"/>
              </a:ext>
            </a:extLst>
          </p:cNvPr>
          <p:cNvSpPr txBox="1">
            <a:spLocks/>
          </p:cNvSpPr>
          <p:nvPr/>
        </p:nvSpPr>
        <p:spPr>
          <a:xfrm>
            <a:off x="203546" y="1860006"/>
            <a:ext cx="5387025" cy="6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11B82-9C7B-3FC9-9870-8C5F94253144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BB755-81A4-2D3A-7F74-7B0777B4F585}"/>
              </a:ext>
            </a:extLst>
          </p:cNvPr>
          <p:cNvSpPr txBox="1"/>
          <p:nvPr/>
        </p:nvSpPr>
        <p:spPr>
          <a:xfrm>
            <a:off x="0" y="8172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Visualize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6502D-09DD-7762-B09C-4400B6599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E84599-F78B-C17C-0013-D776708EE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10" y="847570"/>
            <a:ext cx="4197295" cy="5936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5D086-ACAE-50B6-1C5E-837D2985F23C}"/>
              </a:ext>
            </a:extLst>
          </p:cNvPr>
          <p:cNvSpPr txBox="1"/>
          <p:nvPr/>
        </p:nvSpPr>
        <p:spPr>
          <a:xfrm>
            <a:off x="5712151" y="1434050"/>
            <a:ext cx="3615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Two GUI’s to help quickly explore and visualize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/>
              <a:t>Panda_UI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rgbClr val="FF0000"/>
                </a:solidFill>
              </a:rPr>
              <a:t>Pandas_GUI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EF1F4E-589C-25A9-3527-76E153E93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951" y="4612315"/>
            <a:ext cx="5819449" cy="168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E2DEA-7426-3D87-D001-FE209BF3B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951" y="2813252"/>
            <a:ext cx="4600249" cy="17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6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0"/>
    </mc:Choice>
    <mc:Fallback xmlns="">
      <p:transition spd="slow" advTm="3013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0853-D566-CC39-C173-48F9CA1E0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937EC98-5457-EEEE-9C97-0D49FBE2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161"/>
            <a:ext cx="15849600" cy="6110839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662FF7-64E9-45C2-B14B-52A040061B83}"/>
              </a:ext>
            </a:extLst>
          </p:cNvPr>
          <p:cNvSpPr txBox="1">
            <a:spLocks/>
          </p:cNvSpPr>
          <p:nvPr/>
        </p:nvSpPr>
        <p:spPr>
          <a:xfrm>
            <a:off x="203546" y="1860006"/>
            <a:ext cx="5387025" cy="6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911B82-9C7B-3FC9-9870-8C5F94253144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BB755-81A4-2D3A-7F74-7B0777B4F585}"/>
              </a:ext>
            </a:extLst>
          </p:cNvPr>
          <p:cNvSpPr txBox="1"/>
          <p:nvPr/>
        </p:nvSpPr>
        <p:spPr>
          <a:xfrm>
            <a:off x="0" y="8172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Visualize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6502D-09DD-7762-B09C-4400B6599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Up Arrow 38">
            <a:extLst>
              <a:ext uri="{FF2B5EF4-FFF2-40B4-BE49-F238E27FC236}">
                <a16:creationId xmlns:a16="http://schemas.microsoft.com/office/drawing/2014/main" id="{8B5285D6-A830-8CF6-EF2C-1503270ED1FE}"/>
              </a:ext>
            </a:extLst>
          </p:cNvPr>
          <p:cNvSpPr/>
          <p:nvPr/>
        </p:nvSpPr>
        <p:spPr>
          <a:xfrm>
            <a:off x="263454" y="1521068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13" name="Up Arrow 38">
            <a:extLst>
              <a:ext uri="{FF2B5EF4-FFF2-40B4-BE49-F238E27FC236}">
                <a16:creationId xmlns:a16="http://schemas.microsoft.com/office/drawing/2014/main" id="{396DCD36-F8D5-E7B6-07F2-494319B3DBAC}"/>
              </a:ext>
            </a:extLst>
          </p:cNvPr>
          <p:cNvSpPr/>
          <p:nvPr/>
        </p:nvSpPr>
        <p:spPr>
          <a:xfrm>
            <a:off x="2052666" y="1806310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924B23-46D2-2C6B-3E1E-BF5E21A2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95" y="3517348"/>
            <a:ext cx="4985393" cy="30142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" name="Up Arrow 38">
            <a:extLst>
              <a:ext uri="{FF2B5EF4-FFF2-40B4-BE49-F238E27FC236}">
                <a16:creationId xmlns:a16="http://schemas.microsoft.com/office/drawing/2014/main" id="{0F7CEC98-E7A5-7151-48AF-459756B516FF}"/>
              </a:ext>
            </a:extLst>
          </p:cNvPr>
          <p:cNvSpPr/>
          <p:nvPr/>
        </p:nvSpPr>
        <p:spPr>
          <a:xfrm>
            <a:off x="1379595" y="4740368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6FEFDC-50D6-F9EE-9912-9975A125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51" y="3345601"/>
            <a:ext cx="5324253" cy="32190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Up Arrow 38">
            <a:extLst>
              <a:ext uri="{FF2B5EF4-FFF2-40B4-BE49-F238E27FC236}">
                <a16:creationId xmlns:a16="http://schemas.microsoft.com/office/drawing/2014/main" id="{AF6F54F5-6B23-B39F-10C4-92EE90FF3152}"/>
              </a:ext>
            </a:extLst>
          </p:cNvPr>
          <p:cNvSpPr/>
          <p:nvPr/>
        </p:nvSpPr>
        <p:spPr>
          <a:xfrm>
            <a:off x="10279970" y="5132470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333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0"/>
    </mc:Choice>
    <mc:Fallback xmlns="">
      <p:transition spd="slow" advTm="30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4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0853-D566-CC39-C173-48F9CA1E0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9911B82-9C7B-3FC9-9870-8C5F94253144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BB755-81A4-2D3A-7F74-7B0777B4F585}"/>
              </a:ext>
            </a:extLst>
          </p:cNvPr>
          <p:cNvSpPr txBox="1"/>
          <p:nvPr/>
        </p:nvSpPr>
        <p:spPr>
          <a:xfrm>
            <a:off x="0" y="8172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Visualize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6502D-09DD-7762-B09C-4400B6599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9A860-E6C3-B87F-C70C-4C64BA47B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86" y="773907"/>
            <a:ext cx="7387297" cy="6010430"/>
          </a:xfrm>
          <a:prstGeom prst="rect">
            <a:avLst/>
          </a:prstGeom>
        </p:spPr>
      </p:pic>
      <p:sp>
        <p:nvSpPr>
          <p:cNvPr id="6" name="Up Arrow 38">
            <a:extLst>
              <a:ext uri="{FF2B5EF4-FFF2-40B4-BE49-F238E27FC236}">
                <a16:creationId xmlns:a16="http://schemas.microsoft.com/office/drawing/2014/main" id="{34BCA5BF-5C71-404C-5C24-03D5F3E0323B}"/>
              </a:ext>
            </a:extLst>
          </p:cNvPr>
          <p:cNvSpPr/>
          <p:nvPr/>
        </p:nvSpPr>
        <p:spPr>
          <a:xfrm rot="16200000">
            <a:off x="10063908" y="1207224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0FB7B5-09F7-6777-8EC7-64096D048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4" y="3042046"/>
            <a:ext cx="11558146" cy="77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0"/>
    </mc:Choice>
    <mc:Fallback xmlns="">
      <p:transition spd="slow" advTm="30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4D2E-20B9-395C-2267-34536708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14"/>
            <a:ext cx="12192000" cy="720498"/>
          </a:xfrm>
        </p:spPr>
        <p:txBody>
          <a:bodyPr/>
          <a:lstStyle/>
          <a:p>
            <a:pPr algn="ctr"/>
            <a:r>
              <a:rPr lang="en-US" sz="440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34040C-71A3-599A-AE62-CE7824FD4C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28012" y="1397046"/>
            <a:ext cx="4762145" cy="4099850"/>
          </a:xfrm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  <a:effectLst/>
                <a:latin typeface="Arial"/>
                <a:ea typeface="Aptos" panose="020B0004020202020204" pitchFamily="34" charset="0"/>
                <a:cs typeface="Times New Roman"/>
              </a:rPr>
              <a:t>Problem Description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Times New Roman"/>
              </a:rPr>
              <a:t>Understand the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Times New Roman"/>
              </a:rPr>
              <a:t>Key Performance Indicators</a:t>
            </a:r>
          </a:p>
          <a:p>
            <a:r>
              <a:rPr lang="en-US" sz="2000" b="1">
                <a:solidFill>
                  <a:schemeClr val="tx1"/>
                </a:solidFill>
                <a:latin typeface="Arial"/>
                <a:ea typeface="Aptos" panose="020B0004020202020204" pitchFamily="34" charset="0"/>
                <a:cs typeface="Times New Roman"/>
              </a:rPr>
              <a:t>Data Cleaning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Arial"/>
                <a:ea typeface="Aptos" panose="020B0004020202020204" pitchFamily="34" charset="0"/>
                <a:cs typeface="Times New Roman"/>
              </a:rPr>
              <a:t>Clean</a:t>
            </a:r>
            <a:r>
              <a:rPr lang="en-US" sz="2000">
                <a:latin typeface="Arial"/>
                <a:ea typeface="Aptos" panose="020B0004020202020204" pitchFamily="34" charset="0"/>
                <a:cs typeface="Times New Roman"/>
              </a:rPr>
              <a:t> and</a:t>
            </a:r>
            <a:r>
              <a:rPr lang="en-US" sz="2000">
                <a:effectLst/>
                <a:latin typeface="Arial"/>
                <a:ea typeface="Aptos" panose="020B0004020202020204" pitchFamily="34" charset="0"/>
                <a:cs typeface="Times New Roman"/>
              </a:rPr>
              <a:t> </a:t>
            </a:r>
            <a:r>
              <a:rPr lang="en-US" sz="2000">
                <a:latin typeface="Arial"/>
                <a:ea typeface="Aptos" panose="020B0004020202020204" pitchFamily="34" charset="0"/>
                <a:cs typeface="Times New Roman"/>
              </a:rPr>
              <a:t>Structure </a:t>
            </a:r>
            <a:r>
              <a:rPr lang="en-US" sz="2000">
                <a:effectLst/>
                <a:latin typeface="Arial"/>
                <a:ea typeface="Aptos" panose="020B0004020202020204" pitchFamily="34" charset="0"/>
                <a:cs typeface="Times New Roman"/>
              </a:rPr>
              <a:t>the Data</a:t>
            </a:r>
            <a:r>
              <a:rPr lang="en-US" sz="2000">
                <a:latin typeface="Arial"/>
                <a:ea typeface="Aptos" panose="020B0004020202020204" pitchFamily="34" charset="0"/>
                <a:cs typeface="Times New Roman"/>
              </a:rPr>
              <a:t> </a:t>
            </a:r>
            <a:endParaRPr lang="en-US" sz="2000">
              <a:effectLst/>
              <a:latin typeface="Arial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2000" b="1">
                <a:solidFill>
                  <a:schemeClr val="tx1"/>
                </a:solidFill>
                <a:effectLst/>
                <a:latin typeface="Arial"/>
                <a:ea typeface="Aptos" panose="020B0004020202020204" pitchFamily="34" charset="0"/>
                <a:cs typeface="Times New Roman"/>
              </a:rPr>
              <a:t>Data </a:t>
            </a:r>
            <a:r>
              <a:rPr lang="en-US" sz="2000" b="1">
                <a:solidFill>
                  <a:schemeClr val="tx1"/>
                </a:solidFill>
                <a:latin typeface="Arial"/>
                <a:ea typeface="Aptos" panose="020B0004020202020204" pitchFamily="34" charset="0"/>
                <a:cs typeface="Times New Roman"/>
              </a:rPr>
              <a:t>Analysis and Visualization</a:t>
            </a:r>
            <a:endParaRPr lang="en-US" sz="2000" b="1">
              <a:solidFill>
                <a:schemeClr val="tx1"/>
              </a:solidFill>
              <a:effectLst/>
              <a:latin typeface="Arial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ea typeface="Aptos" panose="020B0004020202020204" pitchFamily="34" charset="0"/>
                <a:cs typeface="Times New Roman"/>
              </a:rPr>
              <a:t>  </a:t>
            </a:r>
            <a:r>
              <a:rPr lang="en-US" sz="2000">
                <a:effectLst/>
                <a:latin typeface="Arial"/>
                <a:ea typeface="Aptos" panose="020B0004020202020204" pitchFamily="34" charset="0"/>
                <a:cs typeface="Times New Roman"/>
              </a:rPr>
              <a:t>Analyze the Data</a:t>
            </a:r>
            <a:endParaRPr lang="en-US" sz="2000">
              <a:effectLst/>
              <a:latin typeface="Arial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ea typeface="Aptos" panose="020B0004020202020204" pitchFamily="34" charset="0"/>
                <a:cs typeface="Times New Roman"/>
              </a:rPr>
              <a:t>  </a:t>
            </a:r>
            <a:r>
              <a:rPr lang="en-US" sz="2000">
                <a:effectLst/>
                <a:latin typeface="Arial"/>
                <a:ea typeface="Aptos" panose="020B0004020202020204" pitchFamily="34" charset="0"/>
                <a:cs typeface="Times New Roman"/>
              </a:rPr>
              <a:t>Results</a:t>
            </a:r>
            <a:endParaRPr lang="en-US" sz="2000">
              <a:latin typeface="Arial"/>
              <a:ea typeface="Aptos" panose="020B0004020202020204" pitchFamily="34" charset="0"/>
              <a:cs typeface="Times New Roman"/>
            </a:endParaRPr>
          </a:p>
          <a:p>
            <a:r>
              <a:rPr lang="en-US" sz="2000" b="1">
                <a:solidFill>
                  <a:schemeClr val="tx1"/>
                </a:solidFill>
                <a:latin typeface="Arial"/>
                <a:ea typeface="Aptos" panose="020B0004020202020204" pitchFamily="34" charset="0"/>
                <a:cs typeface="Times New Roman"/>
              </a:rPr>
              <a:t>Optimization Model</a:t>
            </a:r>
            <a:endParaRPr lang="en-US" sz="2000" b="1">
              <a:solidFill>
                <a:schemeClr val="tx1"/>
              </a:solidFill>
              <a:effectLst/>
              <a:latin typeface="Arial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ea typeface="Aptos" panose="020B0004020202020204" pitchFamily="34" charset="0"/>
                <a:cs typeface="Times New Roman"/>
              </a:rPr>
              <a:t>  Model Formulation and Results</a:t>
            </a:r>
            <a:endParaRPr lang="en-US" sz="2000">
              <a:latin typeface="Arial"/>
              <a:ea typeface="Roboto"/>
              <a:cs typeface="Segoe UI"/>
            </a:endParaRPr>
          </a:p>
          <a:p>
            <a:pPr marL="0" lvl="1" indent="0">
              <a:buNone/>
            </a:pPr>
            <a:r>
              <a:rPr lang="en-US" sz="2000" b="1">
                <a:latin typeface="Arial"/>
                <a:ea typeface="Roboto"/>
                <a:cs typeface="Segoe UI"/>
              </a:rPr>
              <a:t>Future Exploration</a:t>
            </a:r>
            <a:endParaRPr lang="en-US" sz="2000">
              <a:latin typeface="Arial"/>
              <a:ea typeface="Roboto"/>
              <a:cs typeface="Segoe UI"/>
            </a:endParaRPr>
          </a:p>
          <a:p>
            <a:pPr marL="685800" lvl="1" indent="0">
              <a:buNone/>
            </a:pPr>
            <a:endParaRPr lang="en-US" sz="2000">
              <a:solidFill>
                <a:srgbClr val="000000"/>
              </a:solidFill>
              <a:latin typeface="Arial"/>
              <a:cs typeface="Arial"/>
            </a:endParaRPr>
          </a:p>
          <a:p>
            <a:pPr marL="742950"/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 marL="971550" lvl="1"/>
            <a:endParaRPr lang="en-US" sz="2000">
              <a:solidFill>
                <a:srgbClr val="000000"/>
              </a:solidFill>
              <a:latin typeface="Aptos"/>
              <a:cs typeface="Times New Roman"/>
            </a:endParaRPr>
          </a:p>
          <a:p>
            <a:endParaRPr lang="en-US" sz="1400">
              <a:solidFill>
                <a:srgbClr val="595959"/>
              </a:solidFill>
              <a:latin typeface="Arial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414AC70-88F5-99A5-491E-2B949CEA2FE6}"/>
              </a:ext>
            </a:extLst>
          </p:cNvPr>
          <p:cNvSpPr/>
          <p:nvPr/>
        </p:nvSpPr>
        <p:spPr>
          <a:xfrm rot="16200000">
            <a:off x="8800633" y="1694479"/>
            <a:ext cx="294967" cy="47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F137B9C-B3E4-4A33-BE5A-1F2A7A47011F}"/>
              </a:ext>
            </a:extLst>
          </p:cNvPr>
          <p:cNvSpPr/>
          <p:nvPr/>
        </p:nvSpPr>
        <p:spPr>
          <a:xfrm>
            <a:off x="10569021" y="3399436"/>
            <a:ext cx="294967" cy="47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6262186-D9C6-09E7-3361-04AE3DDE63DB}"/>
              </a:ext>
            </a:extLst>
          </p:cNvPr>
          <p:cNvSpPr/>
          <p:nvPr/>
        </p:nvSpPr>
        <p:spPr>
          <a:xfrm rot="5400000">
            <a:off x="8800633" y="4584327"/>
            <a:ext cx="294967" cy="47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A4F8205-AB17-9470-0717-BF4BC3584D63}"/>
              </a:ext>
            </a:extLst>
          </p:cNvPr>
          <p:cNvSpPr/>
          <p:nvPr/>
        </p:nvSpPr>
        <p:spPr>
          <a:xfrm rot="10800000">
            <a:off x="7169555" y="3446971"/>
            <a:ext cx="294967" cy="4722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F66A8-77C3-F6EC-44C0-A7068E2FEF86}"/>
              </a:ext>
            </a:extLst>
          </p:cNvPr>
          <p:cNvSpPr txBox="1"/>
          <p:nvPr/>
        </p:nvSpPr>
        <p:spPr>
          <a:xfrm>
            <a:off x="8451133" y="1413693"/>
            <a:ext cx="100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Collect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2FD28-5232-ADC1-6EA4-9689BC132285}"/>
              </a:ext>
            </a:extLst>
          </p:cNvPr>
          <p:cNvSpPr txBox="1"/>
          <p:nvPr/>
        </p:nvSpPr>
        <p:spPr>
          <a:xfrm>
            <a:off x="8515757" y="5053714"/>
            <a:ext cx="100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Report</a:t>
            </a:r>
          </a:p>
        </p:txBody>
      </p:sp>
      <p:pic>
        <p:nvPicPr>
          <p:cNvPr id="11" name="Picture 10" descr="A collage of images of various types of airplanes&#10;&#10;Description automatically generated">
            <a:extLst>
              <a:ext uri="{FF2B5EF4-FFF2-40B4-BE49-F238E27FC236}">
                <a16:creationId xmlns:a16="http://schemas.microsoft.com/office/drawing/2014/main" id="{FDF8E8AE-B36D-F28C-AE19-0FB350D89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020" y="1316307"/>
            <a:ext cx="4371478" cy="437147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7FA529-019B-A080-50C5-391729F26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5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F0853-D566-CC39-C173-48F9CA1E0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9911B82-9C7B-3FC9-9870-8C5F94253144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BB755-81A4-2D3A-7F74-7B0777B4F585}"/>
              </a:ext>
            </a:extLst>
          </p:cNvPr>
          <p:cNvSpPr txBox="1"/>
          <p:nvPr/>
        </p:nvSpPr>
        <p:spPr>
          <a:xfrm>
            <a:off x="0" y="8172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Visualize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6502D-09DD-7762-B09C-4400B6599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A4B1A-5F28-C49C-FE28-E9FCF0EDA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83"/>
          <a:stretch/>
        </p:blipFill>
        <p:spPr>
          <a:xfrm>
            <a:off x="477520" y="1438720"/>
            <a:ext cx="7304732" cy="4281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F4AFD-0432-A12E-3072-AB09BF7AE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17"/>
          <a:stretch/>
        </p:blipFill>
        <p:spPr>
          <a:xfrm>
            <a:off x="7782252" y="1438719"/>
            <a:ext cx="3586788" cy="42810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FD47BF-0C31-755A-351E-18454205305E}"/>
              </a:ext>
            </a:extLst>
          </p:cNvPr>
          <p:cNvSpPr/>
          <p:nvPr/>
        </p:nvSpPr>
        <p:spPr>
          <a:xfrm>
            <a:off x="20684" y="817213"/>
            <a:ext cx="12192000" cy="6040787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6EBAB-5EEC-7CBE-3938-BF7D69762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1368" y="3663466"/>
            <a:ext cx="12150632" cy="689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1700E-D34C-D879-6BC0-6F6C60C16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7" t="8055"/>
          <a:stretch/>
        </p:blipFill>
        <p:spPr>
          <a:xfrm>
            <a:off x="20684" y="2945527"/>
            <a:ext cx="12192000" cy="6337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1370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0"/>
    </mc:Choice>
    <mc:Fallback xmlns="">
      <p:transition spd="slow" advTm="30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5C09-BB23-E140-3655-BB3EFE23F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37AC6E-DBFD-9C6A-C351-95AFBD18649C}"/>
              </a:ext>
            </a:extLst>
          </p:cNvPr>
          <p:cNvSpPr txBox="1">
            <a:spLocks/>
          </p:cNvSpPr>
          <p:nvPr/>
        </p:nvSpPr>
        <p:spPr>
          <a:xfrm>
            <a:off x="203546" y="1860006"/>
            <a:ext cx="5387025" cy="6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1FDCC0-9924-5946-6A90-8E42C42AC76B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44EBF-A51C-A033-93CB-1F36A2DB55C0}"/>
              </a:ext>
            </a:extLst>
          </p:cNvPr>
          <p:cNvSpPr txBox="1"/>
          <p:nvPr/>
        </p:nvSpPr>
        <p:spPr>
          <a:xfrm>
            <a:off x="0" y="8172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Visualize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4AC9-C22C-8470-20E3-03B536772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34C6D-AA4B-0CA5-3588-818303EC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084"/>
            <a:ext cx="12192000" cy="50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6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0"/>
    </mc:Choice>
    <mc:Fallback xmlns="">
      <p:transition spd="slow" advTm="3013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5C09-BB23-E140-3655-BB3EFE23F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37AC6E-DBFD-9C6A-C351-95AFBD18649C}"/>
              </a:ext>
            </a:extLst>
          </p:cNvPr>
          <p:cNvSpPr txBox="1">
            <a:spLocks/>
          </p:cNvSpPr>
          <p:nvPr/>
        </p:nvSpPr>
        <p:spPr>
          <a:xfrm>
            <a:off x="203546" y="1860006"/>
            <a:ext cx="5387025" cy="6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1FDCC0-9924-5946-6A90-8E42C42AC76B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44EBF-A51C-A033-93CB-1F36A2DB55C0}"/>
              </a:ext>
            </a:extLst>
          </p:cNvPr>
          <p:cNvSpPr txBox="1"/>
          <p:nvPr/>
        </p:nvSpPr>
        <p:spPr>
          <a:xfrm>
            <a:off x="0" y="8172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Visualize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4AC9-C22C-8470-20E3-03B536772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ACE2A-1DB6-0071-D037-C36D8012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26" y="751345"/>
            <a:ext cx="11293254" cy="6106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7316C-8122-BE41-5DE2-4C2220D7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494" y="5560258"/>
            <a:ext cx="1427066" cy="1194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Up Arrow 38">
            <a:extLst>
              <a:ext uri="{FF2B5EF4-FFF2-40B4-BE49-F238E27FC236}">
                <a16:creationId xmlns:a16="http://schemas.microsoft.com/office/drawing/2014/main" id="{64DE8E07-FB0D-0CAC-6982-B304444AA36A}"/>
              </a:ext>
            </a:extLst>
          </p:cNvPr>
          <p:cNvSpPr/>
          <p:nvPr/>
        </p:nvSpPr>
        <p:spPr>
          <a:xfrm rot="16200000">
            <a:off x="8099411" y="1196266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49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0"/>
    </mc:Choice>
    <mc:Fallback xmlns="">
      <p:transition spd="slow" advTm="3013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5C09-BB23-E140-3655-BB3EFE23F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37AC6E-DBFD-9C6A-C351-95AFBD18649C}"/>
              </a:ext>
            </a:extLst>
          </p:cNvPr>
          <p:cNvSpPr txBox="1">
            <a:spLocks/>
          </p:cNvSpPr>
          <p:nvPr/>
        </p:nvSpPr>
        <p:spPr>
          <a:xfrm>
            <a:off x="203546" y="1860006"/>
            <a:ext cx="5387025" cy="6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1FDCC0-9924-5946-6A90-8E42C42AC76B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44EBF-A51C-A033-93CB-1F36A2DB55C0}"/>
              </a:ext>
            </a:extLst>
          </p:cNvPr>
          <p:cNvSpPr txBox="1"/>
          <p:nvPr/>
        </p:nvSpPr>
        <p:spPr>
          <a:xfrm>
            <a:off x="0" y="8172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Visualize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4AC9-C22C-8470-20E3-03B536772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62EFF0-45B5-9E63-F8A4-06323C44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26" y="817213"/>
            <a:ext cx="11160828" cy="61944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73912D-07B5-C0B2-FDC2-AB68BCF0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369" y="5564194"/>
            <a:ext cx="1315112" cy="1249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Up Arrow 38">
            <a:extLst>
              <a:ext uri="{FF2B5EF4-FFF2-40B4-BE49-F238E27FC236}">
                <a16:creationId xmlns:a16="http://schemas.microsoft.com/office/drawing/2014/main" id="{831A2FAF-093F-3A2C-5180-984BD3801915}"/>
              </a:ext>
            </a:extLst>
          </p:cNvPr>
          <p:cNvSpPr/>
          <p:nvPr/>
        </p:nvSpPr>
        <p:spPr>
          <a:xfrm rot="8458703">
            <a:off x="8922576" y="1476110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8" name="Up Arrow 38">
            <a:extLst>
              <a:ext uri="{FF2B5EF4-FFF2-40B4-BE49-F238E27FC236}">
                <a16:creationId xmlns:a16="http://schemas.microsoft.com/office/drawing/2014/main" id="{1AF9495C-4F9F-3652-4518-8347DB7F1C33}"/>
              </a:ext>
            </a:extLst>
          </p:cNvPr>
          <p:cNvSpPr/>
          <p:nvPr/>
        </p:nvSpPr>
        <p:spPr>
          <a:xfrm rot="3802374">
            <a:off x="8483307" y="4451284"/>
            <a:ext cx="508586" cy="148105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283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0"/>
    </mc:Choice>
    <mc:Fallback xmlns="">
      <p:transition spd="slow" advTm="3013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5C09-BB23-E140-3655-BB3EFE23F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37AC6E-DBFD-9C6A-C351-95AFBD18649C}"/>
              </a:ext>
            </a:extLst>
          </p:cNvPr>
          <p:cNvSpPr txBox="1">
            <a:spLocks/>
          </p:cNvSpPr>
          <p:nvPr/>
        </p:nvSpPr>
        <p:spPr>
          <a:xfrm>
            <a:off x="203546" y="1860006"/>
            <a:ext cx="5387025" cy="6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1FDCC0-9924-5946-6A90-8E42C42AC76B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44EBF-A51C-A033-93CB-1F36A2DB55C0}"/>
              </a:ext>
            </a:extLst>
          </p:cNvPr>
          <p:cNvSpPr txBox="1"/>
          <p:nvPr/>
        </p:nvSpPr>
        <p:spPr>
          <a:xfrm>
            <a:off x="0" y="8172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Visualize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4AC9-C22C-8470-20E3-03B536772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7A9DF22-0F81-1B33-0A3A-8AB35D22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09" y="817213"/>
            <a:ext cx="11026934" cy="60171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5B075FB-1AFB-19B0-99E5-D9E62364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668" y="5322987"/>
            <a:ext cx="1502559" cy="1511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976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0"/>
    </mc:Choice>
    <mc:Fallback xmlns="">
      <p:transition spd="slow" advTm="3013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5C09-BB23-E140-3655-BB3EFE23F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37AC6E-DBFD-9C6A-C351-95AFBD18649C}"/>
              </a:ext>
            </a:extLst>
          </p:cNvPr>
          <p:cNvSpPr txBox="1">
            <a:spLocks/>
          </p:cNvSpPr>
          <p:nvPr/>
        </p:nvSpPr>
        <p:spPr>
          <a:xfrm>
            <a:off x="203546" y="1860006"/>
            <a:ext cx="5387025" cy="6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1FDCC0-9924-5946-6A90-8E42C42AC76B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44EBF-A51C-A033-93CB-1F36A2DB55C0}"/>
              </a:ext>
            </a:extLst>
          </p:cNvPr>
          <p:cNvSpPr txBox="1"/>
          <p:nvPr/>
        </p:nvSpPr>
        <p:spPr>
          <a:xfrm>
            <a:off x="0" y="8172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Visualize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4AC9-C22C-8470-20E3-03B536772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815C4FC-8C0C-342C-FE80-3CE589DB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59" y="775456"/>
            <a:ext cx="10767509" cy="60825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2E16B98-DCEE-FCFD-A2F3-13B046D36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549" y="5234813"/>
            <a:ext cx="1457572" cy="1534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0"/>
    </mc:Choice>
    <mc:Fallback xmlns="">
      <p:transition spd="slow" advTm="3013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E757A-291C-0BD7-01FF-FE0726C9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0F275F-EB85-9D2E-9D8F-B01012E0B250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29D78-9BFF-A70A-51CB-E807DE84F1E6}"/>
              </a:ext>
            </a:extLst>
          </p:cNvPr>
          <p:cNvSpPr txBox="1"/>
          <p:nvPr/>
        </p:nvSpPr>
        <p:spPr>
          <a:xfrm>
            <a:off x="0" y="817213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Visualize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2B7FE-F89C-83DE-10A3-266026221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0CAC7-8C0B-D4E6-93B6-C3823854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28" y="1539076"/>
            <a:ext cx="2118544" cy="19204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37BE0-5680-610D-781B-D5B211481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07" y="1539444"/>
            <a:ext cx="2133785" cy="18899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652AC4-C74E-7E16-CE77-15C1EA40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211" y="1539076"/>
            <a:ext cx="2110923" cy="19127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8F300-10CD-3374-556F-1D5C7681C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546" y="1509060"/>
            <a:ext cx="2149026" cy="195088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844A42-D858-6716-8477-FFC7B58B1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328" y="3940926"/>
            <a:ext cx="2118544" cy="19280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A02292-5E1C-CAC0-3A75-BFF7F5B2D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6707" y="3986650"/>
            <a:ext cx="2110923" cy="18823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BCE853-E824-E701-DB0A-16111A601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1445" y="4005701"/>
            <a:ext cx="2034716" cy="1844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4920E1-0D75-783D-6F17-E29975E4E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8408" y="4017314"/>
            <a:ext cx="2103302" cy="18442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2E16B98-DCEE-FCFD-A2F3-13B046D369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6796" y="5153162"/>
            <a:ext cx="876643" cy="922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5B075FB-1AFB-19B0-99E5-D9E62364C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8133" y="5153162"/>
            <a:ext cx="977666" cy="922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6900D51-17D0-7BB0-92DD-FB99BE8D33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8589" y="5118005"/>
            <a:ext cx="991618" cy="912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91CBF18-7F79-0C6C-7CE4-D783A4FA6E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8534" y="5209888"/>
            <a:ext cx="984267" cy="912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7BF156-40F3-5933-483C-A93CCF3F06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72877" y="2798612"/>
            <a:ext cx="890562" cy="879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57A5E9-E4DF-30A9-44BD-2925721B54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9415" y="2759787"/>
            <a:ext cx="977666" cy="872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73912D-07B5-C0B2-FDC2-AB68BCF0AB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38133" y="2759787"/>
            <a:ext cx="977666" cy="872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7316C-8122-BE41-5DE2-4C2220D718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2912" y="2808588"/>
            <a:ext cx="984267" cy="922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8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0"/>
    </mc:Choice>
    <mc:Fallback xmlns="">
      <p:transition spd="slow" advTm="3013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9B407F8-AD15-A9C8-4359-2545A5C2A403}"/>
              </a:ext>
            </a:extLst>
          </p:cNvPr>
          <p:cNvSpPr txBox="1">
            <a:spLocks/>
          </p:cNvSpPr>
          <p:nvPr/>
        </p:nvSpPr>
        <p:spPr>
          <a:xfrm>
            <a:off x="0" y="53008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CC7F8-760F-2AEA-B5E6-D8165C918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EEF4CAA-1213-874A-7902-DF240A2A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60" y="827295"/>
            <a:ext cx="11622707" cy="6086889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E16A8C-E040-0967-9ACB-8BB407586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377921"/>
              </p:ext>
            </p:extLst>
          </p:nvPr>
        </p:nvGraphicFramePr>
        <p:xfrm>
          <a:off x="10071651" y="827156"/>
          <a:ext cx="2010355" cy="1161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47" name="Rectangle 346">
            <a:extLst>
              <a:ext uri="{FF2B5EF4-FFF2-40B4-BE49-F238E27FC236}">
                <a16:creationId xmlns:a16="http://schemas.microsoft.com/office/drawing/2014/main" id="{4CFFA7DE-1235-58BC-86CE-39581CCDFF02}"/>
              </a:ext>
            </a:extLst>
          </p:cNvPr>
          <p:cNvSpPr/>
          <p:nvPr/>
        </p:nvSpPr>
        <p:spPr>
          <a:xfrm>
            <a:off x="1717654" y="1856066"/>
            <a:ext cx="3813431" cy="452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5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EC4337E-B6AC-A7B0-F92A-5B36772A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6" y="1046111"/>
            <a:ext cx="11572875" cy="59150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D7459-0A70-B24B-EDF0-2127FE13B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6A9B10D-FA11-9D5D-F575-4D2449B63549}"/>
              </a:ext>
            </a:extLst>
          </p:cNvPr>
          <p:cNvSpPr txBox="1">
            <a:spLocks/>
          </p:cNvSpPr>
          <p:nvPr/>
        </p:nvSpPr>
        <p:spPr>
          <a:xfrm>
            <a:off x="0" y="53008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7619E-81F6-7C4C-CB5F-476518E43AD7}"/>
              </a:ext>
            </a:extLst>
          </p:cNvPr>
          <p:cNvSpPr/>
          <p:nvPr/>
        </p:nvSpPr>
        <p:spPr>
          <a:xfrm>
            <a:off x="1894350" y="3699443"/>
            <a:ext cx="5643217" cy="2683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1B62D27-FAB7-B627-1AB3-BFF88BB11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383008"/>
              </p:ext>
            </p:extLst>
          </p:nvPr>
        </p:nvGraphicFramePr>
        <p:xfrm>
          <a:off x="10071651" y="827156"/>
          <a:ext cx="2010355" cy="1161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0975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a cost by carrier&#10;&#10;Description automatically generated">
            <a:extLst>
              <a:ext uri="{FF2B5EF4-FFF2-40B4-BE49-F238E27FC236}">
                <a16:creationId xmlns:a16="http://schemas.microsoft.com/office/drawing/2014/main" id="{BAF3C54D-5C50-630F-AF48-700E82B6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8" y="1263390"/>
            <a:ext cx="11626902" cy="55054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A59F98-6B51-F40B-F7E4-2BD375E66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7F20EFB-CD6A-3961-EF48-FF249E1DCBD4}"/>
              </a:ext>
            </a:extLst>
          </p:cNvPr>
          <p:cNvSpPr txBox="1">
            <a:spLocks/>
          </p:cNvSpPr>
          <p:nvPr/>
        </p:nvSpPr>
        <p:spPr>
          <a:xfrm>
            <a:off x="0" y="53008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8D2245-834B-1A30-D1E9-DA47325B7435}"/>
              </a:ext>
            </a:extLst>
          </p:cNvPr>
          <p:cNvSpPr/>
          <p:nvPr/>
        </p:nvSpPr>
        <p:spPr>
          <a:xfrm>
            <a:off x="1957330" y="2936240"/>
            <a:ext cx="4697470" cy="3548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A7B5906-56F8-5C77-EE02-FCB49993DA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383008"/>
              </p:ext>
            </p:extLst>
          </p:nvPr>
        </p:nvGraphicFramePr>
        <p:xfrm>
          <a:off x="10071651" y="827156"/>
          <a:ext cx="2010355" cy="1161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197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76C830E-6E7A-4805-B8AE-454AB3843A52}"/>
              </a:ext>
            </a:extLst>
          </p:cNvPr>
          <p:cNvSpPr txBox="1"/>
          <p:nvPr/>
        </p:nvSpPr>
        <p:spPr>
          <a:xfrm>
            <a:off x="718777" y="1234002"/>
            <a:ext cx="6762158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>
                <a:solidFill>
                  <a:srgbClr val="0D0D0D"/>
                </a:solidFill>
                <a:effectLst/>
              </a:rPr>
              <a:t>What determines th</a:t>
            </a:r>
            <a:r>
              <a:rPr lang="en-US" sz="2000" b="1">
                <a:solidFill>
                  <a:srgbClr val="0D0D0D"/>
                </a:solidFill>
              </a:rPr>
              <a:t>e price of a Flight?</a:t>
            </a:r>
            <a:r>
              <a:rPr lang="en-US" sz="2000" b="1" i="0">
                <a:solidFill>
                  <a:srgbClr val="0D0D0D"/>
                </a:solidFill>
                <a:effectLst/>
              </a:rPr>
              <a:t>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>
                <a:latin typeface="Arial"/>
                <a:cs typeface="Times New Roman"/>
              </a:rPr>
              <a:t>Understanding Customer Concerns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>
                <a:latin typeface="Arial"/>
                <a:cs typeface="Times New Roman"/>
              </a:rPr>
              <a:t>Complexity in Airline Pricing Systems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>
                <a:latin typeface="Arial"/>
                <a:cs typeface="Times New Roman"/>
              </a:rPr>
              <a:t>Lack of transparency for customers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>
                <a:latin typeface="Arial"/>
                <a:cs typeface="Times New Roman"/>
              </a:rPr>
              <a:t>Revenue optimization vs. customer experience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0D0D0D"/>
              </a:solidFill>
              <a:effectLst/>
            </a:endParaRPr>
          </a:p>
          <a:p>
            <a:pPr algn="l"/>
            <a:r>
              <a:rPr lang="en-US" sz="2000" b="1" i="0">
                <a:solidFill>
                  <a:srgbClr val="0D0D0D"/>
                </a:solidFill>
                <a:effectLst/>
              </a:rPr>
              <a:t>Hidden </a:t>
            </a:r>
            <a:r>
              <a:rPr lang="en-US" sz="2000" b="1">
                <a:solidFill>
                  <a:srgbClr val="0D0D0D"/>
                </a:solidFill>
              </a:rPr>
              <a:t>Costs</a:t>
            </a:r>
            <a:r>
              <a:rPr lang="en-US" sz="2000" b="1" i="0">
                <a:solidFill>
                  <a:srgbClr val="0D0D0D"/>
                </a:solidFill>
                <a:effectLst/>
              </a:rPr>
              <a:t> of Commercial Flights: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>
                <a:latin typeface="Arial"/>
                <a:cs typeface="Times New Roman"/>
              </a:rPr>
              <a:t>Delays and cancellations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>
                <a:latin typeface="Arial"/>
                <a:cs typeface="Times New Roman"/>
              </a:rPr>
              <a:t>Additional baggage charges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>
                <a:latin typeface="Arial"/>
                <a:cs typeface="Times New Roman"/>
              </a:rPr>
              <a:t>Maintenance and operational issues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0D0D0D"/>
              </a:solidFill>
              <a:effectLst/>
            </a:endParaRPr>
          </a:p>
          <a:p>
            <a:pPr algn="l"/>
            <a:r>
              <a:rPr lang="en-US" sz="2000" b="1" i="0">
                <a:solidFill>
                  <a:srgbClr val="0D0D0D"/>
                </a:solidFill>
                <a:effectLst/>
              </a:rPr>
              <a:t>Descriptive Analysis: U.S. Airlines (2009-2019):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>
                <a:latin typeface="Arial"/>
                <a:cs typeface="Times New Roman"/>
              </a:rPr>
              <a:t>Insights into industry practices over a decade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kern="0">
                <a:latin typeface="Arial"/>
                <a:cs typeface="Times New Roman"/>
              </a:rPr>
              <a:t>Implications for passenger satisfaction and choices</a:t>
            </a:r>
          </a:p>
        </p:txBody>
      </p:sp>
      <p:pic>
        <p:nvPicPr>
          <p:cNvPr id="3074" name="Picture 2" descr="The AirHelp App Helps You Get Paid for Flight Delays, Cancellations | Condé  Nast Traveler">
            <a:extLst>
              <a:ext uri="{FF2B5EF4-FFF2-40B4-BE49-F238E27FC236}">
                <a16:creationId xmlns:a16="http://schemas.microsoft.com/office/drawing/2014/main" id="{6B5CF385-99F3-8FE5-5931-E2F2D3FE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321" y="1171660"/>
            <a:ext cx="2946751" cy="196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tel Pacific">
            <a:extLst>
              <a:ext uri="{FF2B5EF4-FFF2-40B4-BE49-F238E27FC236}">
                <a16:creationId xmlns:a16="http://schemas.microsoft.com/office/drawing/2014/main" id="{FC7A5102-23C8-0729-DF2D-88D05B0D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303" y="1933847"/>
            <a:ext cx="2948025" cy="196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ere's What Food You Should Never Buy at an Airport | Money">
            <a:extLst>
              <a:ext uri="{FF2B5EF4-FFF2-40B4-BE49-F238E27FC236}">
                <a16:creationId xmlns:a16="http://schemas.microsoft.com/office/drawing/2014/main" id="{A1C35B3C-5FE3-94C3-C899-6C3299CD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321" y="3395096"/>
            <a:ext cx="2946751" cy="196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assenger begs for child-free airports in rant about crying kids">
            <a:extLst>
              <a:ext uri="{FF2B5EF4-FFF2-40B4-BE49-F238E27FC236}">
                <a16:creationId xmlns:a16="http://schemas.microsoft.com/office/drawing/2014/main" id="{2CA3BF8B-3AA2-2AF0-D554-152C48FC0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576" y="4378669"/>
            <a:ext cx="2946752" cy="196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E5FFD93-96D8-F052-7F13-B2C294FE506F}"/>
              </a:ext>
            </a:extLst>
          </p:cNvPr>
          <p:cNvSpPr txBox="1">
            <a:spLocks/>
          </p:cNvSpPr>
          <p:nvPr/>
        </p:nvSpPr>
        <p:spPr bwMode="auto">
          <a:xfrm>
            <a:off x="1" y="38175"/>
            <a:ext cx="12191999" cy="71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4400" kern="0"/>
              <a:t>   Problem Description</a:t>
            </a:r>
            <a:endParaRPr lang="en-US" sz="4400" ker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238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of different colors&#10;&#10;Description automatically generated">
            <a:extLst>
              <a:ext uri="{FF2B5EF4-FFF2-40B4-BE49-F238E27FC236}">
                <a16:creationId xmlns:a16="http://schemas.microsoft.com/office/drawing/2014/main" id="{7DEBD8A8-97F6-3314-12CD-34B0220C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8" y="771993"/>
            <a:ext cx="11739129" cy="603853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BD6AE7-DDDC-302A-7CDF-86A3B095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684C7C-9621-328D-4838-FE1960166709}"/>
              </a:ext>
            </a:extLst>
          </p:cNvPr>
          <p:cNvSpPr txBox="1">
            <a:spLocks/>
          </p:cNvSpPr>
          <p:nvPr/>
        </p:nvSpPr>
        <p:spPr>
          <a:xfrm>
            <a:off x="0" y="53008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F58161-C7AD-F89A-143A-C641C916A223}"/>
              </a:ext>
            </a:extLst>
          </p:cNvPr>
          <p:cNvSpPr/>
          <p:nvPr/>
        </p:nvSpPr>
        <p:spPr>
          <a:xfrm>
            <a:off x="1501790" y="4627094"/>
            <a:ext cx="9086427" cy="178904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6188C7-081A-27E8-2E53-9DB68C47B95D}"/>
              </a:ext>
            </a:extLst>
          </p:cNvPr>
          <p:cNvSpPr/>
          <p:nvPr/>
        </p:nvSpPr>
        <p:spPr>
          <a:xfrm>
            <a:off x="1501790" y="989445"/>
            <a:ext cx="9045786" cy="6056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72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BCF932A-6043-5F74-32B8-42D46DC04CC9}"/>
              </a:ext>
            </a:extLst>
          </p:cNvPr>
          <p:cNvSpPr txBox="1">
            <a:spLocks/>
          </p:cNvSpPr>
          <p:nvPr/>
        </p:nvSpPr>
        <p:spPr>
          <a:xfrm>
            <a:off x="0" y="53008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AF28C-BCAF-2B22-CD20-15220AE6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3B6F50F-6A19-7969-3716-B44A9ADD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30" y="1011721"/>
            <a:ext cx="11734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4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A59F98-6B51-F40B-F7E4-2BD375E66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7F20EFB-CD6A-3961-EF48-FF249E1DCBD4}"/>
              </a:ext>
            </a:extLst>
          </p:cNvPr>
          <p:cNvSpPr txBox="1">
            <a:spLocks/>
          </p:cNvSpPr>
          <p:nvPr/>
        </p:nvSpPr>
        <p:spPr>
          <a:xfrm>
            <a:off x="0" y="53008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2" name="Picture 1" descr="A graph with red line and gray lines&#10;&#10;Description automatically generated">
            <a:extLst>
              <a:ext uri="{FF2B5EF4-FFF2-40B4-BE49-F238E27FC236}">
                <a16:creationId xmlns:a16="http://schemas.microsoft.com/office/drawing/2014/main" id="{0E191070-E31D-84B9-74A1-9EBEFB111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8" b="-185"/>
          <a:stretch/>
        </p:blipFill>
        <p:spPr>
          <a:xfrm>
            <a:off x="507102" y="872503"/>
            <a:ext cx="11730163" cy="59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BA30F-40B1-67A4-586D-A1D27A28D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DEB702-CD04-0018-63DC-A30645C1447B}"/>
              </a:ext>
            </a:extLst>
          </p:cNvPr>
          <p:cNvSpPr txBox="1"/>
          <p:nvPr/>
        </p:nvSpPr>
        <p:spPr>
          <a:xfrm>
            <a:off x="404261" y="1524043"/>
            <a:ext cx="11720362" cy="40934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000" b="1" u="sng">
                <a:solidFill>
                  <a:srgbClr val="0D0D0D"/>
                </a:solidFill>
              </a:rPr>
              <a:t>O</a:t>
            </a:r>
            <a:r>
              <a:rPr lang="en-US" sz="2000" b="1" i="0" u="sng">
                <a:solidFill>
                  <a:srgbClr val="0D0D0D"/>
                </a:solidFill>
                <a:effectLst/>
              </a:rPr>
              <a:t>perational Efficiency</a:t>
            </a:r>
            <a:r>
              <a:rPr lang="en-US" sz="2000" b="0" i="0" u="sng">
                <a:solidFill>
                  <a:srgbClr val="0D0D0D"/>
                </a:solidFill>
                <a:effectLst/>
              </a:rPr>
              <a:t>:</a:t>
            </a:r>
            <a:r>
              <a:rPr lang="en-US" sz="2000" b="0" i="0">
                <a:solidFill>
                  <a:srgbClr val="0D0D0D"/>
                </a:solidFill>
                <a:effectLst/>
              </a:rPr>
              <a:t> Airlines like</a:t>
            </a:r>
            <a:r>
              <a:rPr lang="en-US" sz="2000" b="1" i="0">
                <a:solidFill>
                  <a:srgbClr val="0D0D0D"/>
                </a:solidFill>
                <a:effectLst/>
              </a:rPr>
              <a:t> Delta</a:t>
            </a:r>
            <a:r>
              <a:rPr lang="en-US" sz="2000" b="1">
                <a:solidFill>
                  <a:srgbClr val="0D0D0D"/>
                </a:solidFill>
              </a:rPr>
              <a:t>, Alaska and Allegiant </a:t>
            </a:r>
            <a:r>
              <a:rPr lang="en-US" sz="2000" b="0" i="0">
                <a:solidFill>
                  <a:srgbClr val="0D0D0D"/>
                </a:solidFill>
                <a:effectLst/>
              </a:rPr>
              <a:t>show better performance in managing delays and baggage handling, suggesting operational efficiency.</a:t>
            </a:r>
          </a:p>
          <a:p>
            <a:pPr algn="just"/>
            <a:endParaRPr lang="en-US" sz="2000">
              <a:cs typeface="Arial"/>
            </a:endParaRPr>
          </a:p>
          <a:p>
            <a:pPr algn="just"/>
            <a:r>
              <a:rPr lang="en-US" sz="2000" b="1" u="sng">
                <a:solidFill>
                  <a:srgbClr val="0D0D0D"/>
                </a:solidFill>
              </a:rPr>
              <a:t>Financial Health:</a:t>
            </a:r>
            <a:r>
              <a:rPr lang="en-US" sz="2000" b="1">
                <a:solidFill>
                  <a:srgbClr val="0D0D0D"/>
                </a:solidFill>
              </a:rPr>
              <a:t> Delta</a:t>
            </a:r>
            <a:r>
              <a:rPr lang="en-US" sz="2000" b="0" i="0">
                <a:solidFill>
                  <a:srgbClr val="0D0D0D"/>
                </a:solidFill>
                <a:effectLst/>
              </a:rPr>
              <a:t> appears to have a significantly higher average net income, indicating strong financial health. In contrast, </a:t>
            </a:r>
            <a:r>
              <a:rPr lang="en-US" sz="2000" b="1" i="0">
                <a:solidFill>
                  <a:srgbClr val="0D0D0D"/>
                </a:solidFill>
                <a:effectLst/>
              </a:rPr>
              <a:t>American and United </a:t>
            </a:r>
            <a:r>
              <a:rPr lang="en-US" sz="2000" b="0" i="0">
                <a:solidFill>
                  <a:srgbClr val="0D0D0D"/>
                </a:solidFill>
                <a:effectLst/>
              </a:rPr>
              <a:t>have negative averages, suggesting financial challenges.</a:t>
            </a:r>
          </a:p>
          <a:p>
            <a:pPr algn="just"/>
            <a:endParaRPr lang="en-US" sz="2000" b="0" i="0">
              <a:solidFill>
                <a:srgbClr val="0D0D0D"/>
              </a:solidFill>
              <a:effectLst/>
            </a:endParaRPr>
          </a:p>
          <a:p>
            <a:pPr algn="just"/>
            <a:r>
              <a:rPr lang="en-US" sz="2000" b="1" i="0" u="sng">
                <a:solidFill>
                  <a:srgbClr val="0D0D0D"/>
                </a:solidFill>
                <a:effectLst/>
              </a:rPr>
              <a:t>Employee Efficiency</a:t>
            </a:r>
            <a:r>
              <a:rPr lang="en-US" sz="2000" b="0" i="0" u="sng">
                <a:solidFill>
                  <a:srgbClr val="0D0D0D"/>
                </a:solidFill>
                <a:effectLst/>
              </a:rPr>
              <a:t>:</a:t>
            </a:r>
            <a:r>
              <a:rPr lang="en-US" sz="2000" b="0" i="0">
                <a:solidFill>
                  <a:srgbClr val="0D0D0D"/>
                </a:solidFill>
                <a:effectLst/>
              </a:rPr>
              <a:t> </a:t>
            </a:r>
            <a:r>
              <a:rPr lang="en-US" sz="2000" b="1" i="0">
                <a:solidFill>
                  <a:srgbClr val="0D0D0D"/>
                </a:solidFill>
                <a:effectLst/>
              </a:rPr>
              <a:t>Delta</a:t>
            </a:r>
            <a:r>
              <a:rPr lang="en-US" sz="2000" b="0" i="0">
                <a:solidFill>
                  <a:srgbClr val="0D0D0D"/>
                </a:solidFill>
                <a:effectLst/>
              </a:rPr>
              <a:t> has a notably low passenger-employee ratio, suggesting high staffing levels relative to passengers, potentially indicating higher service levels or operational efficiency. </a:t>
            </a:r>
            <a:r>
              <a:rPr lang="en-US" sz="2000" b="1">
                <a:solidFill>
                  <a:srgbClr val="0D0D0D"/>
                </a:solidFill>
              </a:rPr>
              <a:t>Allegiant, Spirit and</a:t>
            </a:r>
            <a:r>
              <a:rPr lang="en-US" sz="2000" b="1" i="0">
                <a:solidFill>
                  <a:srgbClr val="0D0D0D"/>
                </a:solidFill>
                <a:effectLst/>
              </a:rPr>
              <a:t> Frontier</a:t>
            </a:r>
            <a:r>
              <a:rPr lang="en-US" sz="2000" b="0" i="0">
                <a:solidFill>
                  <a:srgbClr val="0D0D0D"/>
                </a:solidFill>
                <a:effectLst/>
              </a:rPr>
              <a:t>, with higher ratios, may operate with leaner staffing models.</a:t>
            </a:r>
          </a:p>
          <a:p>
            <a:pPr algn="just"/>
            <a:endParaRPr lang="en-US" sz="2000" b="0" i="0">
              <a:solidFill>
                <a:srgbClr val="0D0D0D"/>
              </a:solidFill>
              <a:effectLst/>
            </a:endParaRPr>
          </a:p>
          <a:p>
            <a:pPr algn="just"/>
            <a:r>
              <a:rPr lang="en-US" sz="2000" b="1" i="0" u="sng">
                <a:solidFill>
                  <a:srgbClr val="0D0D0D"/>
                </a:solidFill>
                <a:effectLst/>
              </a:rPr>
              <a:t>Best Airlines</a:t>
            </a:r>
            <a:r>
              <a:rPr lang="en-US" sz="2000" b="0" i="0" u="sng">
                <a:solidFill>
                  <a:srgbClr val="0D0D0D"/>
                </a:solidFill>
                <a:effectLst/>
              </a:rPr>
              <a:t>:</a:t>
            </a:r>
            <a:r>
              <a:rPr lang="en-US" sz="2000" b="0" i="0">
                <a:solidFill>
                  <a:srgbClr val="0D0D0D"/>
                </a:solidFill>
                <a:effectLst/>
              </a:rPr>
              <a:t> Considering both operational and financial metrics, </a:t>
            </a:r>
            <a:r>
              <a:rPr lang="en-US" sz="2000" b="1">
                <a:solidFill>
                  <a:srgbClr val="0D0D0D"/>
                </a:solidFill>
              </a:rPr>
              <a:t>Delta, Alaska</a:t>
            </a:r>
            <a:r>
              <a:rPr lang="en-US" sz="2000" b="1" i="0">
                <a:solidFill>
                  <a:srgbClr val="0D0D0D"/>
                </a:solidFill>
                <a:effectLst/>
              </a:rPr>
              <a:t> </a:t>
            </a:r>
            <a:r>
              <a:rPr lang="en-US" sz="2000" b="1">
                <a:solidFill>
                  <a:srgbClr val="0D0D0D"/>
                </a:solidFill>
              </a:rPr>
              <a:t>and Allegiant</a:t>
            </a:r>
            <a:r>
              <a:rPr lang="en-US" sz="2000">
                <a:solidFill>
                  <a:srgbClr val="0D0D0D"/>
                </a:solidFill>
              </a:rPr>
              <a:t> </a:t>
            </a:r>
            <a:r>
              <a:rPr lang="en-US" sz="2000" b="0" i="0">
                <a:solidFill>
                  <a:srgbClr val="0D0D0D"/>
                </a:solidFill>
                <a:effectLst/>
              </a:rPr>
              <a:t>stand out as strong performers across different aspects</a:t>
            </a:r>
            <a:r>
              <a:rPr lang="en-US" sz="2000">
                <a:solidFill>
                  <a:srgbClr val="0D0D0D"/>
                </a:solidFill>
              </a:rPr>
              <a:t> in their respective category</a:t>
            </a:r>
            <a:r>
              <a:rPr lang="en-US" sz="2000" b="0" i="0">
                <a:solidFill>
                  <a:srgbClr val="0D0D0D"/>
                </a:solidFill>
                <a:effectLst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817F4-69C6-F0C3-2514-A865DCA486F2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Analysis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9B458-C115-7A02-F1EA-1B5640BD5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0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6114-1D91-EF24-F647-3C83024AE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8C796CF-7821-F3DF-34FB-C1DFE28E54C3}"/>
              </a:ext>
            </a:extLst>
          </p:cNvPr>
          <p:cNvGrpSpPr/>
          <p:nvPr/>
        </p:nvGrpSpPr>
        <p:grpSpPr>
          <a:xfrm>
            <a:off x="2938165" y="1181860"/>
            <a:ext cx="6912428" cy="5252356"/>
            <a:chOff x="3552620" y="1455964"/>
            <a:chExt cx="6912428" cy="5252356"/>
          </a:xfrm>
        </p:grpSpPr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A531A3A1-B2DC-F022-7E9D-0059E5D07717}"/>
                </a:ext>
              </a:extLst>
            </p:cNvPr>
            <p:cNvSpPr/>
            <p:nvPr/>
          </p:nvSpPr>
          <p:spPr>
            <a:xfrm>
              <a:off x="3552620" y="1455964"/>
              <a:ext cx="6912428" cy="5252356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E8CA3D71-8458-280B-F4D1-FB450B80A977}"/>
                </a:ext>
              </a:extLst>
            </p:cNvPr>
            <p:cNvSpPr/>
            <p:nvPr/>
          </p:nvSpPr>
          <p:spPr>
            <a:xfrm>
              <a:off x="4304584" y="1476742"/>
              <a:ext cx="5381257" cy="4093537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B9215AB3-C35B-889C-7033-394FA935CB53}"/>
                </a:ext>
              </a:extLst>
            </p:cNvPr>
            <p:cNvSpPr/>
            <p:nvPr/>
          </p:nvSpPr>
          <p:spPr>
            <a:xfrm>
              <a:off x="4924816" y="1470835"/>
              <a:ext cx="4117163" cy="3095258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B5BC1F9C-5488-C369-18B1-BA2CC7DCAC4C}"/>
                </a:ext>
              </a:extLst>
            </p:cNvPr>
            <p:cNvSpPr/>
            <p:nvPr/>
          </p:nvSpPr>
          <p:spPr>
            <a:xfrm>
              <a:off x="5610024" y="1464928"/>
              <a:ext cx="2770374" cy="2079261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C0519C6A-ED3A-7F3D-0FAD-1B3CBD79A8BE}"/>
              </a:ext>
            </a:extLst>
          </p:cNvPr>
          <p:cNvSpPr txBox="1">
            <a:spLocks/>
          </p:cNvSpPr>
          <p:nvPr/>
        </p:nvSpPr>
        <p:spPr>
          <a:xfrm>
            <a:off x="576077" y="4450424"/>
            <a:ext cx="4527272" cy="392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chemeClr val="tx1"/>
                </a:solidFill>
                <a:ea typeface="Roboto"/>
                <a:cs typeface="Roboto"/>
              </a:rPr>
              <a:t>Problem Type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965234D6-8D52-3721-B4B6-C66397A8EC59}"/>
              </a:ext>
            </a:extLst>
          </p:cNvPr>
          <p:cNvSpPr txBox="1">
            <a:spLocks/>
          </p:cNvSpPr>
          <p:nvPr/>
        </p:nvSpPr>
        <p:spPr>
          <a:xfrm>
            <a:off x="941854" y="3415852"/>
            <a:ext cx="4972999" cy="392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chemeClr val="tx1"/>
                </a:solidFill>
                <a:ea typeface="Roboto"/>
                <a:cs typeface="Roboto"/>
              </a:rPr>
              <a:t>Available Data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81896EDA-6DCC-2E5B-5613-50A344ECD181}"/>
              </a:ext>
            </a:extLst>
          </p:cNvPr>
          <p:cNvSpPr txBox="1">
            <a:spLocks/>
          </p:cNvSpPr>
          <p:nvPr/>
        </p:nvSpPr>
        <p:spPr>
          <a:xfrm>
            <a:off x="1790122" y="5544551"/>
            <a:ext cx="1965755" cy="4504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chemeClr val="tx1"/>
                </a:solidFill>
                <a:ea typeface="Roboto"/>
                <a:cs typeface="Roboto"/>
              </a:rPr>
              <a:t>Goals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F86D96A-718A-06F7-19D5-DC67E0B01C3A}"/>
              </a:ext>
            </a:extLst>
          </p:cNvPr>
          <p:cNvSpPr txBox="1">
            <a:spLocks/>
          </p:cNvSpPr>
          <p:nvPr/>
        </p:nvSpPr>
        <p:spPr>
          <a:xfrm>
            <a:off x="3531154" y="2362061"/>
            <a:ext cx="2055683" cy="4445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chemeClr val="tx1"/>
                </a:solidFill>
                <a:ea typeface="Roboto"/>
                <a:cs typeface="Roboto"/>
              </a:rPr>
              <a:t>Formats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2F42C010-8642-E520-9A0F-E37C4E7CF419}"/>
              </a:ext>
            </a:extLst>
          </p:cNvPr>
          <p:cNvSpPr txBox="1">
            <a:spLocks/>
          </p:cNvSpPr>
          <p:nvPr/>
        </p:nvSpPr>
        <p:spPr>
          <a:xfrm>
            <a:off x="5554494" y="1882244"/>
            <a:ext cx="1683542" cy="1271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1"/>
                </a:solidFill>
                <a:ea typeface="Roboto"/>
                <a:cs typeface="Roboto"/>
              </a:rPr>
              <a:t>Excel</a:t>
            </a:r>
            <a:endParaRPr lang="en-US" sz="2200">
              <a:solidFill>
                <a:schemeClr val="tx1"/>
              </a:solidFill>
            </a:endParaRPr>
          </a:p>
          <a:p>
            <a:pPr algn="ctr"/>
            <a:r>
              <a:rPr lang="en-US" sz="2200" err="1">
                <a:solidFill>
                  <a:schemeClr val="tx1"/>
                </a:solidFill>
                <a:ea typeface="Roboto"/>
                <a:cs typeface="Roboto"/>
              </a:rPr>
              <a:t>DataFrame</a:t>
            </a:r>
          </a:p>
          <a:p>
            <a:pPr algn="ctr"/>
            <a:r>
              <a:rPr lang="en-US" sz="2200">
                <a:solidFill>
                  <a:schemeClr val="tx1"/>
                </a:solidFill>
              </a:rPr>
              <a:t>JSON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C1D8776-E5F1-D71D-1FDB-A4B9143C9A82}"/>
              </a:ext>
            </a:extLst>
          </p:cNvPr>
          <p:cNvSpPr txBox="1">
            <a:spLocks/>
          </p:cNvSpPr>
          <p:nvPr/>
        </p:nvSpPr>
        <p:spPr>
          <a:xfrm>
            <a:off x="4497145" y="3240848"/>
            <a:ext cx="3839587" cy="10766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200">
                <a:solidFill>
                  <a:schemeClr val="tx1"/>
                </a:solidFill>
                <a:ea typeface="Roboto"/>
                <a:cs typeface="Roboto"/>
              </a:rPr>
              <a:t>Delay, Wages, Baggage, Revenue, Price, Distance,</a:t>
            </a:r>
            <a:endParaRPr lang="en-US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200">
                <a:solidFill>
                  <a:schemeClr val="tx1"/>
                </a:solidFill>
                <a:ea typeface="Roboto"/>
                <a:cs typeface="Roboto"/>
              </a:rPr>
              <a:t>Layover, Employee Ratios</a:t>
            </a:r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0760A5-0AF1-8FD8-0ED8-54184F4C4355}"/>
              </a:ext>
            </a:extLst>
          </p:cNvPr>
          <p:cNvSpPr txBox="1"/>
          <p:nvPr/>
        </p:nvSpPr>
        <p:spPr>
          <a:xfrm>
            <a:off x="4936922" y="4408948"/>
            <a:ext cx="296175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>
                <a:cs typeface="Segoe UI"/>
              </a:rPr>
              <a:t>Feasible, Bound, </a:t>
            </a:r>
            <a:endParaRPr lang="en-US">
              <a:cs typeface="Calibri" panose="020F0502020204030204"/>
            </a:endParaRPr>
          </a:p>
          <a:p>
            <a:pPr algn="ctr"/>
            <a:r>
              <a:rPr lang="en-US" sz="2200">
                <a:cs typeface="Segoe UI"/>
              </a:rPr>
              <a:t>Mixed Integer</a:t>
            </a:r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91431D-EAE2-C0AE-3C20-566807C2EA1E}"/>
              </a:ext>
            </a:extLst>
          </p:cNvPr>
          <p:cNvSpPr txBox="1"/>
          <p:nvPr/>
        </p:nvSpPr>
        <p:spPr>
          <a:xfrm>
            <a:off x="4936921" y="5484017"/>
            <a:ext cx="296175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>
                <a:ea typeface="Calibri"/>
                <a:cs typeface="Segoe UI"/>
              </a:rPr>
              <a:t>Minimize Cost</a:t>
            </a:r>
          </a:p>
          <a:p>
            <a:pPr algn="ctr"/>
            <a:r>
              <a:rPr lang="en-US" sz="2200">
                <a:ea typeface="Calibri"/>
                <a:cs typeface="Segoe UI"/>
              </a:rPr>
              <a:t>Gain Insights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89A0B-7390-DC70-D086-4DF3477D37B5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B577E-A106-2BFB-9573-AA6E84F8F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79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2028-D90B-9AD8-AA35-9ED2FF79A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sign with white text&#10;&#10;Description automatically generated">
            <a:extLst>
              <a:ext uri="{FF2B5EF4-FFF2-40B4-BE49-F238E27FC236}">
                <a16:creationId xmlns:a16="http://schemas.microsoft.com/office/drawing/2014/main" id="{65FF2F18-1BB4-0C4C-DE3B-6AB0009CF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532" y="1244240"/>
            <a:ext cx="5677231" cy="992878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1109F90-F77D-A039-475E-E19EDF2C47A7}"/>
              </a:ext>
            </a:extLst>
          </p:cNvPr>
          <p:cNvSpPr txBox="1">
            <a:spLocks/>
          </p:cNvSpPr>
          <p:nvPr/>
        </p:nvSpPr>
        <p:spPr>
          <a:xfrm>
            <a:off x="885154" y="3540814"/>
            <a:ext cx="2428616" cy="7753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tx1"/>
                </a:solidFill>
              </a:rPr>
              <a:t>Step 1: Find Closest Airports</a:t>
            </a:r>
          </a:p>
        </p:txBody>
      </p:sp>
      <p:pic>
        <p:nvPicPr>
          <p:cNvPr id="18" name="Picture 1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1051A7D-DE87-9227-9CC3-D6DD603A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99" y="2497282"/>
            <a:ext cx="3378200" cy="58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7321DD7D-A8A7-A57E-4834-694C56162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48" y="2497282"/>
            <a:ext cx="4597400" cy="58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 descr="A black and white logo&#10;&#10;Description automatically generated">
            <a:extLst>
              <a:ext uri="{FF2B5EF4-FFF2-40B4-BE49-F238E27FC236}">
                <a16:creationId xmlns:a16="http://schemas.microsoft.com/office/drawing/2014/main" id="{DAD6B887-41E2-3102-DC66-2ECE0848B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1" y="2487166"/>
            <a:ext cx="3149600" cy="58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2CDBBF7-3748-0ACD-7D9C-555C70F3543E}"/>
              </a:ext>
            </a:extLst>
          </p:cNvPr>
          <p:cNvSpPr txBox="1">
            <a:spLocks/>
          </p:cNvSpPr>
          <p:nvPr/>
        </p:nvSpPr>
        <p:spPr>
          <a:xfrm>
            <a:off x="4661075" y="3204547"/>
            <a:ext cx="3116660" cy="7753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tx1"/>
                </a:solidFill>
              </a:rPr>
              <a:t>Step 2: Directions to Each Airport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E0A6D67-1631-5BCE-36B5-8EB8866A84D5}"/>
              </a:ext>
            </a:extLst>
          </p:cNvPr>
          <p:cNvSpPr txBox="1">
            <a:spLocks/>
          </p:cNvSpPr>
          <p:nvPr/>
        </p:nvSpPr>
        <p:spPr>
          <a:xfrm>
            <a:off x="8931969" y="3204547"/>
            <a:ext cx="3116660" cy="7753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tx1"/>
                </a:solidFill>
              </a:rPr>
              <a:t>Step 3: Flights for Every Airport</a:t>
            </a:r>
          </a:p>
        </p:txBody>
      </p:sp>
      <p:pic>
        <p:nvPicPr>
          <p:cNvPr id="28" name="Picture 27" descr="A map of a city with points on it&#10;&#10;Description automatically generated">
            <a:extLst>
              <a:ext uri="{FF2B5EF4-FFF2-40B4-BE49-F238E27FC236}">
                <a16:creationId xmlns:a16="http://schemas.microsoft.com/office/drawing/2014/main" id="{2BD9F687-6109-E2E7-D83A-7F510239A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8" y="4401847"/>
            <a:ext cx="2816942" cy="2057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9" name="Up Arrow 38">
            <a:extLst>
              <a:ext uri="{FF2B5EF4-FFF2-40B4-BE49-F238E27FC236}">
                <a16:creationId xmlns:a16="http://schemas.microsoft.com/office/drawing/2014/main" id="{B505A75C-C16F-2A2F-578C-DA8A12C8355D}"/>
              </a:ext>
            </a:extLst>
          </p:cNvPr>
          <p:cNvSpPr/>
          <p:nvPr/>
        </p:nvSpPr>
        <p:spPr>
          <a:xfrm rot="5400000">
            <a:off x="4053686" y="4660243"/>
            <a:ext cx="775334" cy="1395712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05C7F3-ED61-8FB5-2E30-BBFB00DDF573}"/>
              </a:ext>
            </a:extLst>
          </p:cNvPr>
          <p:cNvGrpSpPr/>
          <p:nvPr/>
        </p:nvGrpSpPr>
        <p:grpSpPr>
          <a:xfrm>
            <a:off x="5390523" y="4185920"/>
            <a:ext cx="1805251" cy="2273327"/>
            <a:chOff x="4897204" y="3396725"/>
            <a:chExt cx="1858007" cy="2815217"/>
          </a:xfrm>
        </p:grpSpPr>
        <p:pic>
          <p:nvPicPr>
            <p:cNvPr id="30" name="Picture 29" descr="A screenshot of a phone&#10;&#10;Description automatically generated">
              <a:extLst>
                <a:ext uri="{FF2B5EF4-FFF2-40B4-BE49-F238E27FC236}">
                  <a16:creationId xmlns:a16="http://schemas.microsoft.com/office/drawing/2014/main" id="{8C090B0E-0A05-A42B-5829-F792B089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204" y="3396725"/>
              <a:ext cx="1553207" cy="251041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1" name="Picture 40" descr="A screenshot of a phone&#10;&#10;Description automatically generated">
              <a:extLst>
                <a:ext uri="{FF2B5EF4-FFF2-40B4-BE49-F238E27FC236}">
                  <a16:creationId xmlns:a16="http://schemas.microsoft.com/office/drawing/2014/main" id="{F6360912-FC70-D388-6421-7F88F1389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604" y="3549125"/>
              <a:ext cx="1553207" cy="251041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2" name="Picture 41" descr="A screenshot of a phone&#10;&#10;Description automatically generated">
              <a:extLst>
                <a:ext uri="{FF2B5EF4-FFF2-40B4-BE49-F238E27FC236}">
                  <a16:creationId xmlns:a16="http://schemas.microsoft.com/office/drawing/2014/main" id="{9740574E-8915-3C81-6983-CA8896FF5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2004" y="3701525"/>
              <a:ext cx="1553207" cy="251041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84F033-DE02-0AA8-0886-5B6DC421943B}"/>
              </a:ext>
            </a:extLst>
          </p:cNvPr>
          <p:cNvGrpSpPr/>
          <p:nvPr/>
        </p:nvGrpSpPr>
        <p:grpSpPr>
          <a:xfrm>
            <a:off x="9264603" y="4280632"/>
            <a:ext cx="2784026" cy="2083902"/>
            <a:chOff x="9193457" y="3796737"/>
            <a:chExt cx="2784026" cy="2083902"/>
          </a:xfrm>
        </p:grpSpPr>
        <p:pic>
          <p:nvPicPr>
            <p:cNvPr id="38" name="Picture 3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E5E93B4-4FC9-7B1B-37AC-E293CC16A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75"/>
            <a:stretch/>
          </p:blipFill>
          <p:spPr>
            <a:xfrm>
              <a:off x="9193457" y="3796737"/>
              <a:ext cx="2479226" cy="177910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3" name="Picture 4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511103B-93F3-4347-A953-D44C7E413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75"/>
            <a:stretch/>
          </p:blipFill>
          <p:spPr>
            <a:xfrm>
              <a:off x="9345857" y="3949137"/>
              <a:ext cx="2479226" cy="177910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4" name="Picture 4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3B8D8C8-BC43-C005-9842-06B40095E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75"/>
            <a:stretch/>
          </p:blipFill>
          <p:spPr>
            <a:xfrm>
              <a:off x="9498257" y="4101537"/>
              <a:ext cx="2479226" cy="177910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3" name="Up Arrow 38">
            <a:extLst>
              <a:ext uri="{FF2B5EF4-FFF2-40B4-BE49-F238E27FC236}">
                <a16:creationId xmlns:a16="http://schemas.microsoft.com/office/drawing/2014/main" id="{5EA60D5B-105E-74C1-CF0F-0BF5DAA47079}"/>
              </a:ext>
            </a:extLst>
          </p:cNvPr>
          <p:cNvSpPr/>
          <p:nvPr/>
        </p:nvSpPr>
        <p:spPr>
          <a:xfrm rot="5400000">
            <a:off x="7852355" y="4660243"/>
            <a:ext cx="775334" cy="1395712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04EFA3-AE1F-AD44-01DE-C805D1656D65}"/>
              </a:ext>
            </a:extLst>
          </p:cNvPr>
          <p:cNvSpPr txBox="1">
            <a:spLocks/>
          </p:cNvSpPr>
          <p:nvPr/>
        </p:nvSpPr>
        <p:spPr>
          <a:xfrm>
            <a:off x="4628" y="54173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Web Scraping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17D0D-2A99-4446-65B9-AC96F4546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29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20715-11B5-35FB-C858-38C1537E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41D8C04-3701-B0B8-1B60-4EF956E49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-16"/>
          <a:stretch/>
        </p:blipFill>
        <p:spPr>
          <a:xfrm>
            <a:off x="6436101" y="2672905"/>
            <a:ext cx="936656" cy="636813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7897636-C79A-2ADD-DCCB-9335A20F4F31}"/>
              </a:ext>
            </a:extLst>
          </p:cNvPr>
          <p:cNvSpPr txBox="1">
            <a:spLocks/>
          </p:cNvSpPr>
          <p:nvPr/>
        </p:nvSpPr>
        <p:spPr>
          <a:xfrm>
            <a:off x="4381740" y="2230386"/>
            <a:ext cx="3428520" cy="35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tx1"/>
                </a:solidFill>
              </a:rPr>
              <a:t>Output Structures</a:t>
            </a:r>
          </a:p>
        </p:txBody>
      </p:sp>
      <p:pic>
        <p:nvPicPr>
          <p:cNvPr id="32" name="Picture 31" descr="A graph with green and red bars&#10;&#10;Description automatically generated">
            <a:extLst>
              <a:ext uri="{FF2B5EF4-FFF2-40B4-BE49-F238E27FC236}">
                <a16:creationId xmlns:a16="http://schemas.microsoft.com/office/drawing/2014/main" id="{87A58767-A855-2BBE-5ADC-1201749DB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3" y="4393440"/>
            <a:ext cx="3294375" cy="19313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E41FCF4-6647-5291-21A4-A3AFC83F6DD4}"/>
              </a:ext>
            </a:extLst>
          </p:cNvPr>
          <p:cNvSpPr txBox="1">
            <a:spLocks/>
          </p:cNvSpPr>
          <p:nvPr/>
        </p:nvSpPr>
        <p:spPr>
          <a:xfrm>
            <a:off x="8777959" y="4021134"/>
            <a:ext cx="3243891" cy="392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tx1"/>
                </a:solidFill>
              </a:rPr>
              <a:t>Iterative Design</a:t>
            </a:r>
          </a:p>
        </p:txBody>
      </p:sp>
      <p:pic>
        <p:nvPicPr>
          <p:cNvPr id="35" name="Picture 34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C2D12B04-7AF7-5E54-9308-B855C5B255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r="4960" b="9459"/>
          <a:stretch/>
        </p:blipFill>
        <p:spPr>
          <a:xfrm>
            <a:off x="8683493" y="4453935"/>
            <a:ext cx="3338357" cy="19313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ED17CD4D-17BA-E062-0881-39C530C9D9C4}"/>
              </a:ext>
            </a:extLst>
          </p:cNvPr>
          <p:cNvSpPr txBox="1">
            <a:spLocks/>
          </p:cNvSpPr>
          <p:nvPr/>
        </p:nvSpPr>
        <p:spPr>
          <a:xfrm>
            <a:off x="9204967" y="6365631"/>
            <a:ext cx="2129968" cy="33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tx1"/>
                </a:solidFill>
              </a:rPr>
              <a:t>Iterative Software Design. https://</a:t>
            </a:r>
            <a:r>
              <a:rPr lang="en-US" sz="1100" err="1">
                <a:solidFill>
                  <a:schemeClr val="tx1"/>
                </a:solidFill>
              </a:rPr>
              <a:t>www.geeksforgeeks.org</a:t>
            </a:r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38" name="Picture 37" descr="A group of colorful shapes&#10;&#10;Description automatically generated">
            <a:extLst>
              <a:ext uri="{FF2B5EF4-FFF2-40B4-BE49-F238E27FC236}">
                <a16:creationId xmlns:a16="http://schemas.microsoft.com/office/drawing/2014/main" id="{6BA037F8-15BC-C73E-F575-CD2131555D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t="35087" r="38349" b="35593"/>
          <a:stretch/>
        </p:blipFill>
        <p:spPr>
          <a:xfrm>
            <a:off x="8683493" y="3014345"/>
            <a:ext cx="990601" cy="4857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0" name="Picture 3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656F777-FD12-850F-67C8-C45572B29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-16"/>
          <a:stretch/>
        </p:blipFill>
        <p:spPr>
          <a:xfrm>
            <a:off x="5554776" y="3267587"/>
            <a:ext cx="1361480" cy="528214"/>
          </a:xfrm>
          <a:prstGeom prst="triangle">
            <a:avLst/>
          </a:prstGeom>
        </p:spPr>
      </p:pic>
      <p:pic>
        <p:nvPicPr>
          <p:cNvPr id="41" name="Picture 4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6D2636D-C36F-4EBE-D535-27C8ED548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-16"/>
          <a:stretch/>
        </p:blipFill>
        <p:spPr>
          <a:xfrm>
            <a:off x="4777291" y="2781504"/>
            <a:ext cx="1361479" cy="528214"/>
          </a:xfrm>
          <a:prstGeom prst="ellipse">
            <a:avLst/>
          </a:prstGeom>
        </p:spPr>
      </p:pic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40CEACCE-83DA-F6DA-3FE9-D098B988B41B}"/>
              </a:ext>
            </a:extLst>
          </p:cNvPr>
          <p:cNvSpPr txBox="1">
            <a:spLocks/>
          </p:cNvSpPr>
          <p:nvPr/>
        </p:nvSpPr>
        <p:spPr>
          <a:xfrm>
            <a:off x="718493" y="4001254"/>
            <a:ext cx="3161916" cy="392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tx1"/>
                </a:solidFill>
              </a:rPr>
              <a:t>Limited Queries</a:t>
            </a:r>
          </a:p>
        </p:txBody>
      </p:sp>
      <p:pic>
        <p:nvPicPr>
          <p:cNvPr id="44" name="Picture 43" descr="A close-up of a text&#10;&#10;Description automatically generated">
            <a:extLst>
              <a:ext uri="{FF2B5EF4-FFF2-40B4-BE49-F238E27FC236}">
                <a16:creationId xmlns:a16="http://schemas.microsoft.com/office/drawing/2014/main" id="{3BBF7B07-B621-A5FA-0C72-D3CB58AEE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31" y="2749464"/>
            <a:ext cx="2633032" cy="5664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6" name="Picture 45" descr="A map of the earth&#10;&#10;Description automatically generated">
            <a:extLst>
              <a:ext uri="{FF2B5EF4-FFF2-40B4-BE49-F238E27FC236}">
                <a16:creationId xmlns:a16="http://schemas.microsoft.com/office/drawing/2014/main" id="{650BD83F-C07E-AA36-6AF0-B1648BA6F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830" y="4345763"/>
            <a:ext cx="2042340" cy="2026750"/>
          </a:xfrm>
          <a:prstGeom prst="rect">
            <a:avLst/>
          </a:prstGeom>
        </p:spPr>
      </p:pic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EF525368-946A-FE7F-0088-0B196AD7CCBB}"/>
              </a:ext>
            </a:extLst>
          </p:cNvPr>
          <p:cNvSpPr txBox="1">
            <a:spLocks/>
          </p:cNvSpPr>
          <p:nvPr/>
        </p:nvSpPr>
        <p:spPr>
          <a:xfrm>
            <a:off x="1134349" y="2236972"/>
            <a:ext cx="2351196" cy="392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tx1"/>
                </a:solidFill>
              </a:rPr>
              <a:t>New Packages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D6446350-01E4-729F-1F15-93373598B2A5}"/>
              </a:ext>
            </a:extLst>
          </p:cNvPr>
          <p:cNvSpPr txBox="1">
            <a:spLocks/>
          </p:cNvSpPr>
          <p:nvPr/>
        </p:nvSpPr>
        <p:spPr>
          <a:xfrm>
            <a:off x="4951087" y="4001254"/>
            <a:ext cx="2351196" cy="392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tx1"/>
                </a:solidFill>
              </a:rPr>
              <a:t>IATA Codes</a:t>
            </a:r>
          </a:p>
        </p:txBody>
      </p:sp>
      <p:sp>
        <p:nvSpPr>
          <p:cNvPr id="53" name="Triangle 52">
            <a:extLst>
              <a:ext uri="{FF2B5EF4-FFF2-40B4-BE49-F238E27FC236}">
                <a16:creationId xmlns:a16="http://schemas.microsoft.com/office/drawing/2014/main" id="{A802AF72-4335-C328-35C7-F145F872DD83}"/>
              </a:ext>
            </a:extLst>
          </p:cNvPr>
          <p:cNvSpPr/>
          <p:nvPr/>
        </p:nvSpPr>
        <p:spPr>
          <a:xfrm>
            <a:off x="10976201" y="3064123"/>
            <a:ext cx="422658" cy="33402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53F4CF-8025-4C2E-6D60-E44FAFCBA480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9674094" y="3256242"/>
            <a:ext cx="1339466" cy="99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 descr="Filter with solid fill">
            <a:extLst>
              <a:ext uri="{FF2B5EF4-FFF2-40B4-BE49-F238E27FC236}">
                <a16:creationId xmlns:a16="http://schemas.microsoft.com/office/drawing/2014/main" id="{D2D03584-315A-3D76-5BB5-90E521C17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897428" y="2804868"/>
            <a:ext cx="914400" cy="914400"/>
          </a:xfrm>
          <a:prstGeom prst="rect">
            <a:avLst/>
          </a:prstGeom>
        </p:spPr>
      </p:pic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F40B06AC-7CF6-71DF-8F5B-AFCF3336260A}"/>
              </a:ext>
            </a:extLst>
          </p:cNvPr>
          <p:cNvSpPr txBox="1">
            <a:spLocks/>
          </p:cNvSpPr>
          <p:nvPr/>
        </p:nvSpPr>
        <p:spPr>
          <a:xfrm>
            <a:off x="8465185" y="2220952"/>
            <a:ext cx="3757283" cy="35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tx1"/>
                </a:solidFill>
              </a:rPr>
              <a:t>Optimization Inputs</a:t>
            </a:r>
          </a:p>
        </p:txBody>
      </p:sp>
      <p:pic>
        <p:nvPicPr>
          <p:cNvPr id="2" name="Picture 1" descr="A blue sign with white text&#10;&#10;Description automatically generated">
            <a:extLst>
              <a:ext uri="{FF2B5EF4-FFF2-40B4-BE49-F238E27FC236}">
                <a16:creationId xmlns:a16="http://schemas.microsoft.com/office/drawing/2014/main" id="{760D2A39-A714-C531-8CD0-3C4D5AC4E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532" y="1244240"/>
            <a:ext cx="5677231" cy="9928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5098742-3784-2AD0-28D4-51436350D7F4}"/>
              </a:ext>
            </a:extLst>
          </p:cNvPr>
          <p:cNvSpPr txBox="1">
            <a:spLocks/>
          </p:cNvSpPr>
          <p:nvPr/>
        </p:nvSpPr>
        <p:spPr>
          <a:xfrm>
            <a:off x="4628" y="54173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Web Scraping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60B29-63E1-DB80-1E48-913284DDA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26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6114-1D91-EF24-F647-3C83024AE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0F0C5EE-8059-69CB-1D80-939B9D4D821B}"/>
              </a:ext>
            </a:extLst>
          </p:cNvPr>
          <p:cNvSpPr txBox="1">
            <a:spLocks/>
          </p:cNvSpPr>
          <p:nvPr/>
        </p:nvSpPr>
        <p:spPr>
          <a:xfrm>
            <a:off x="203546" y="1860006"/>
            <a:ext cx="5387025" cy="6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DF84C6-0B6C-F525-02BD-C9BB3550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447" y="2544138"/>
            <a:ext cx="5578389" cy="1907100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9B3DEBB-5489-4694-EBBD-FFDF5CFD8A8A}"/>
              </a:ext>
            </a:extLst>
          </p:cNvPr>
          <p:cNvSpPr txBox="1">
            <a:spLocks/>
          </p:cNvSpPr>
          <p:nvPr/>
        </p:nvSpPr>
        <p:spPr>
          <a:xfrm>
            <a:off x="483764" y="3269298"/>
            <a:ext cx="1739278" cy="4763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tx1"/>
                </a:solidFill>
                <a:ea typeface="Roboto"/>
                <a:cs typeface="Roboto"/>
              </a:rPr>
              <a:t>Version 1</a:t>
            </a:r>
            <a:endParaRPr lang="en-US" sz="2400" b="1" u="sng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E31B7-6C8E-C0D3-A5E2-89B457BD7836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Poppins"/>
                <a:cs typeface="Poppins"/>
              </a:rPr>
              <a:t>Model Formulation</a:t>
            </a:r>
            <a:endParaRPr lang="en-US" sz="4400" b="1">
              <a:solidFill>
                <a:schemeClr val="bg1"/>
              </a:solidFill>
            </a:endParaRPr>
          </a:p>
        </p:txBody>
      </p:sp>
      <p:pic>
        <p:nvPicPr>
          <p:cNvPr id="5" name="Picture 4" descr="A group of mathematical symbols&#10;&#10;Description automatically generated">
            <a:extLst>
              <a:ext uri="{FF2B5EF4-FFF2-40B4-BE49-F238E27FC236}">
                <a16:creationId xmlns:a16="http://schemas.microsoft.com/office/drawing/2014/main" id="{BBD965AF-D950-0D60-C8A2-976F1A9A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15" y="4648205"/>
            <a:ext cx="6096000" cy="2211956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58548-B397-3F1A-8A3B-4660CA2D9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 descr="A close-up of a smiley face&#10;&#10;Description automatically generated">
            <a:extLst>
              <a:ext uri="{FF2B5EF4-FFF2-40B4-BE49-F238E27FC236}">
                <a16:creationId xmlns:a16="http://schemas.microsoft.com/office/drawing/2014/main" id="{C5BC48E4-4C90-FA6C-B8EB-81DA30458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18" y="1320806"/>
            <a:ext cx="10656627" cy="6002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F31252C-8A12-232D-22DE-B11D1E2ACFAC}"/>
              </a:ext>
            </a:extLst>
          </p:cNvPr>
          <p:cNvSpPr txBox="1">
            <a:spLocks/>
          </p:cNvSpPr>
          <p:nvPr/>
        </p:nvSpPr>
        <p:spPr>
          <a:xfrm>
            <a:off x="5193078" y="863905"/>
            <a:ext cx="1800796" cy="411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tx1"/>
                </a:solidFill>
                <a:ea typeface="Roboto"/>
                <a:cs typeface="Roboto"/>
              </a:rPr>
              <a:t>Concept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9D9DB8-59BD-CD78-E17C-3E311F613D96}"/>
              </a:ext>
            </a:extLst>
          </p:cNvPr>
          <p:cNvSpPr txBox="1">
            <a:spLocks/>
          </p:cNvSpPr>
          <p:nvPr/>
        </p:nvSpPr>
        <p:spPr>
          <a:xfrm>
            <a:off x="483764" y="5545015"/>
            <a:ext cx="1739278" cy="416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tx1"/>
                </a:solidFill>
                <a:ea typeface="Roboto"/>
                <a:cs typeface="Roboto"/>
              </a:rPr>
              <a:t>Version 2</a:t>
            </a:r>
            <a:endParaRPr lang="en-US" sz="2400" b="1" u="sng">
              <a:solidFill>
                <a:schemeClr val="tx1"/>
              </a:solidFill>
            </a:endParaRPr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0F816C7-C767-127D-F6EE-CC6E5A42F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555" y="3196888"/>
            <a:ext cx="4208060" cy="6049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A close-up of a smiley face&#10;&#10;Description automatically generated">
            <a:extLst>
              <a:ext uri="{FF2B5EF4-FFF2-40B4-BE49-F238E27FC236}">
                <a16:creationId xmlns:a16="http://schemas.microsoft.com/office/drawing/2014/main" id="{338903C2-8C04-40C6-ABAC-0EF9C5FF1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999" y="5448157"/>
            <a:ext cx="3742899" cy="6132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3580C0-0384-6427-C2DE-CC591D26C604}"/>
              </a:ext>
            </a:extLst>
          </p:cNvPr>
          <p:cNvSpPr/>
          <p:nvPr/>
        </p:nvSpPr>
        <p:spPr>
          <a:xfrm>
            <a:off x="11092182" y="1299495"/>
            <a:ext cx="664263" cy="621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BAC3D7-A05D-8869-486D-F6A95A70A318}"/>
              </a:ext>
            </a:extLst>
          </p:cNvPr>
          <p:cNvSpPr/>
          <p:nvPr/>
        </p:nvSpPr>
        <p:spPr>
          <a:xfrm>
            <a:off x="11582400" y="3180281"/>
            <a:ext cx="520215" cy="621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A83A71-A7B0-FD5D-A884-56575B169A8E}"/>
              </a:ext>
            </a:extLst>
          </p:cNvPr>
          <p:cNvSpPr/>
          <p:nvPr/>
        </p:nvSpPr>
        <p:spPr>
          <a:xfrm>
            <a:off x="10939346" y="5439878"/>
            <a:ext cx="1156553" cy="621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4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6114-1D91-EF24-F647-3C83024AE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0F0C5EE-8059-69CB-1D80-939B9D4D821B}"/>
              </a:ext>
            </a:extLst>
          </p:cNvPr>
          <p:cNvSpPr txBox="1">
            <a:spLocks/>
          </p:cNvSpPr>
          <p:nvPr/>
        </p:nvSpPr>
        <p:spPr>
          <a:xfrm>
            <a:off x="203546" y="1860006"/>
            <a:ext cx="5387025" cy="660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15" name="Picture 1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866F5BD-D711-ACA3-99CE-6C8E1FF95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0"/>
          <a:stretch/>
        </p:blipFill>
        <p:spPr>
          <a:xfrm>
            <a:off x="609600" y="867440"/>
            <a:ext cx="8300720" cy="2094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DF84C6-0B6C-F525-02BD-C9BB3550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87" y="3672734"/>
            <a:ext cx="5606673" cy="19116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 descr="A table of mathematical equations&#10;&#10;Description automatically generated">
            <a:extLst>
              <a:ext uri="{FF2B5EF4-FFF2-40B4-BE49-F238E27FC236}">
                <a16:creationId xmlns:a16="http://schemas.microsoft.com/office/drawing/2014/main" id="{5E0AB4B1-67E2-9AA2-39CC-18312501F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6" y="3659594"/>
            <a:ext cx="3867189" cy="30756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Picture 2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84D97BF-284B-7FF0-FCF7-F9BA3D4A4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37" y="1178316"/>
            <a:ext cx="3151374" cy="1480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9B3DEBB-5489-4694-EBBD-FFDF5CFD8A8A}"/>
              </a:ext>
            </a:extLst>
          </p:cNvPr>
          <p:cNvSpPr txBox="1">
            <a:spLocks/>
          </p:cNvSpPr>
          <p:nvPr/>
        </p:nvSpPr>
        <p:spPr>
          <a:xfrm>
            <a:off x="5590571" y="3264661"/>
            <a:ext cx="5949904" cy="392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tx1"/>
                </a:solidFill>
              </a:rPr>
              <a:t>Objective Function &amp; Constraints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A4BECEB-41F1-72BA-50C9-F705177B58A1}"/>
              </a:ext>
            </a:extLst>
          </p:cNvPr>
          <p:cNvSpPr txBox="1">
            <a:spLocks/>
          </p:cNvSpPr>
          <p:nvPr/>
        </p:nvSpPr>
        <p:spPr>
          <a:xfrm>
            <a:off x="1345739" y="3264661"/>
            <a:ext cx="2751901" cy="8584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u="sng">
                <a:solidFill>
                  <a:schemeClr val="tx1"/>
                </a:solidFill>
              </a:rPr>
              <a:t>Index Notation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E31B7-6C8E-C0D3-A5E2-89B457BD7836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Model Formulation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53AB9-C739-C927-1772-B13BDD642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5FEF94-2DAB-FB84-59F4-BED2B08CD857}"/>
              </a:ext>
            </a:extLst>
          </p:cNvPr>
          <p:cNvSpPr/>
          <p:nvPr/>
        </p:nvSpPr>
        <p:spPr>
          <a:xfrm>
            <a:off x="9021337" y="1635873"/>
            <a:ext cx="295037" cy="5051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4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89744-E67A-0D20-41CA-15E046701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9BE7A-0252-F301-343B-814E84406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445198"/>
            <a:ext cx="4953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5A0FE77F-A9F9-58C8-46D4-490812D89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638" y="1050722"/>
            <a:ext cx="3832226" cy="2380818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2E076A9-9310-A268-C305-ABF954B2A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44" y="1029152"/>
            <a:ext cx="3750603" cy="237489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A846B1-F5AB-6CCE-ECD8-7C7298482983}"/>
              </a:ext>
            </a:extLst>
          </p:cNvPr>
          <p:cNvSpPr txBox="1">
            <a:spLocks/>
          </p:cNvSpPr>
          <p:nvPr/>
        </p:nvSpPr>
        <p:spPr>
          <a:xfrm>
            <a:off x="508000" y="1495862"/>
            <a:ext cx="1471644" cy="1006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1"/>
                </a:solidFill>
              </a:rPr>
              <a:t>Solve Initial Problem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4D2921F-C530-2A2C-5A41-2E94DF0E87D2}"/>
              </a:ext>
            </a:extLst>
          </p:cNvPr>
          <p:cNvSpPr txBox="1">
            <a:spLocks/>
          </p:cNvSpPr>
          <p:nvPr/>
        </p:nvSpPr>
        <p:spPr>
          <a:xfrm>
            <a:off x="5793578" y="1050722"/>
            <a:ext cx="2191884" cy="1349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1"/>
                </a:solidFill>
              </a:rPr>
              <a:t>Eliminate Previous Solutions &amp; Iterate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83BDD34-1D39-F16B-656E-322480899A54}"/>
              </a:ext>
            </a:extLst>
          </p:cNvPr>
          <p:cNvSpPr txBox="1">
            <a:spLocks/>
          </p:cNvSpPr>
          <p:nvPr/>
        </p:nvSpPr>
        <p:spPr>
          <a:xfrm>
            <a:off x="810504" y="3809508"/>
            <a:ext cx="6321816" cy="25787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tx1"/>
                </a:solidFill>
              </a:rPr>
              <a:t>Model Insights: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Price is a strong indicator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Hidden costs are not linearly correlated with price (max ~38%, min ~8%)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a typeface="Roboto"/>
                <a:cs typeface="Roboto"/>
              </a:rPr>
              <a:t># of Legs inverse relationship with price </a:t>
            </a: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Larger airports (or hubs) may have cheaper prices for the same flights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AA6C8-ED46-68C2-8C12-15AA51F0476A}"/>
              </a:ext>
            </a:extLst>
          </p:cNvPr>
          <p:cNvSpPr txBox="1">
            <a:spLocks/>
          </p:cNvSpPr>
          <p:nvPr/>
        </p:nvSpPr>
        <p:spPr>
          <a:xfrm>
            <a:off x="0" y="73663"/>
            <a:ext cx="12192000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Up Arrow 38">
            <a:extLst>
              <a:ext uri="{FF2B5EF4-FFF2-40B4-BE49-F238E27FC236}">
                <a16:creationId xmlns:a16="http://schemas.microsoft.com/office/drawing/2014/main" id="{6A891C6B-00D8-C21A-E093-AF81F33B6082}"/>
              </a:ext>
            </a:extLst>
          </p:cNvPr>
          <p:cNvSpPr/>
          <p:nvPr/>
        </p:nvSpPr>
        <p:spPr>
          <a:xfrm rot="5400000">
            <a:off x="6681649" y="2184092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6" name="Up Arrow 38">
            <a:extLst>
              <a:ext uri="{FF2B5EF4-FFF2-40B4-BE49-F238E27FC236}">
                <a16:creationId xmlns:a16="http://schemas.microsoft.com/office/drawing/2014/main" id="{8A876C8C-72F2-2A0E-0D5D-298432F6954B}"/>
              </a:ext>
            </a:extLst>
          </p:cNvPr>
          <p:cNvSpPr/>
          <p:nvPr/>
        </p:nvSpPr>
        <p:spPr>
          <a:xfrm rot="10800000">
            <a:off x="9965096" y="3554474"/>
            <a:ext cx="508586" cy="767791"/>
          </a:xfrm>
          <a:prstGeom prst="upArrow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A72FC-6D41-0874-4CC4-960FC671E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7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CDE9A-7CE7-A30D-CEFF-7D77EF58E1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707" y="1170971"/>
            <a:ext cx="5947912" cy="2057400"/>
          </a:xfrm>
        </p:spPr>
        <p:txBody>
          <a:bodyPr/>
          <a:lstStyle/>
          <a:p>
            <a:pPr algn="just">
              <a:spcBef>
                <a:spcPts val="800"/>
              </a:spcBef>
              <a:spcAft>
                <a:spcPts val="0"/>
              </a:spcAft>
            </a:pPr>
            <a:endParaRPr lang="en-US" b="0">
              <a:solidFill>
                <a:schemeClr val="tx1"/>
              </a:solidFill>
            </a:endParaRPr>
          </a:p>
          <a:p>
            <a:pPr algn="just"/>
            <a:endParaRPr lang="en-US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3E9BA2E-7DC9-B70F-9471-0BB6C36414D0}"/>
              </a:ext>
            </a:extLst>
          </p:cNvPr>
          <p:cNvSpPr txBox="1">
            <a:spLocks/>
          </p:cNvSpPr>
          <p:nvPr/>
        </p:nvSpPr>
        <p:spPr>
          <a:xfrm>
            <a:off x="466018" y="1170971"/>
            <a:ext cx="5478464" cy="49517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tx1"/>
                </a:solidFill>
                <a:ea typeface="Roboto"/>
                <a:cs typeface="Roboto"/>
              </a:rPr>
              <a:t>Key Performance Indicators:</a:t>
            </a:r>
          </a:p>
          <a:p>
            <a:r>
              <a:rPr lang="en-US" sz="2000" b="0">
                <a:solidFill>
                  <a:schemeClr val="tx1"/>
                </a:solidFill>
                <a:ea typeface="Roboto"/>
                <a:cs typeface="Arial"/>
              </a:rPr>
              <a:t>Are measurable values that demonstrate how effectively an airline is achieving its operational and financial objectives.</a:t>
            </a:r>
          </a:p>
          <a:p>
            <a:endParaRPr lang="en-US" sz="2000">
              <a:solidFill>
                <a:schemeClr val="tx1"/>
              </a:solidFill>
              <a:ea typeface="Roboto"/>
            </a:endParaRPr>
          </a:p>
          <a:p>
            <a:r>
              <a:rPr lang="en-US" sz="2000" u="sng">
                <a:solidFill>
                  <a:schemeClr val="tx1"/>
                </a:solidFill>
              </a:rPr>
              <a:t>Industry KPI’s:</a:t>
            </a:r>
          </a:p>
          <a:p>
            <a:r>
              <a:rPr lang="en-US" sz="2000">
                <a:solidFill>
                  <a:srgbClr val="FF0000"/>
                </a:solidFill>
              </a:rPr>
              <a:t>On Time Performance</a:t>
            </a:r>
          </a:p>
          <a:p>
            <a:r>
              <a:rPr lang="en-US" sz="2000">
                <a:solidFill>
                  <a:srgbClr val="FF0000"/>
                </a:solidFill>
              </a:rPr>
              <a:t>Baggage Handling</a:t>
            </a:r>
          </a:p>
          <a:p>
            <a:r>
              <a:rPr lang="en-US" sz="2000">
                <a:solidFill>
                  <a:schemeClr val="tx1"/>
                </a:solidFill>
              </a:rPr>
              <a:t>Safety Incidents</a:t>
            </a:r>
          </a:p>
          <a:p>
            <a:r>
              <a:rPr lang="en-US" sz="2000">
                <a:solidFill>
                  <a:schemeClr val="tx1"/>
                </a:solidFill>
              </a:rPr>
              <a:t>Revenue</a:t>
            </a:r>
          </a:p>
          <a:p>
            <a:r>
              <a:rPr lang="en-US" sz="2000">
                <a:solidFill>
                  <a:schemeClr val="tx1"/>
                </a:solidFill>
              </a:rPr>
              <a:t>Load Factor</a:t>
            </a:r>
          </a:p>
          <a:p>
            <a:r>
              <a:rPr lang="en-US" sz="2000">
                <a:solidFill>
                  <a:schemeClr val="tx1"/>
                </a:solidFill>
              </a:rPr>
              <a:t>Flight Utilization</a:t>
            </a:r>
          </a:p>
          <a:p>
            <a:r>
              <a:rPr lang="en-US" sz="2000">
                <a:solidFill>
                  <a:schemeClr val="tx1"/>
                </a:solidFill>
              </a:rPr>
              <a:t>Maintenance Status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BAC0E-E652-91D5-E86C-8DB65C63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7127"/>
            <a:ext cx="12191998" cy="699763"/>
          </a:xfrm>
        </p:spPr>
        <p:txBody>
          <a:bodyPr/>
          <a:lstStyle/>
          <a:p>
            <a:pPr algn="ctr"/>
            <a:r>
              <a:rPr lang="en-US" sz="4400"/>
              <a:t>   Problem Description</a:t>
            </a: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613F99-5E90-75C5-99CC-5A623C306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098" name="Picture 2" descr="Flights flown in 2020 and the impact on on-time performance – Cirium">
            <a:extLst>
              <a:ext uri="{FF2B5EF4-FFF2-40B4-BE49-F238E27FC236}">
                <a16:creationId xmlns:a16="http://schemas.microsoft.com/office/drawing/2014/main" id="{2CA163C1-CE12-C7E2-87F1-97BE20E9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87" y="1170971"/>
            <a:ext cx="2945899" cy="193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axiing large airplanes - AOPA">
            <a:extLst>
              <a:ext uri="{FF2B5EF4-FFF2-40B4-BE49-F238E27FC236}">
                <a16:creationId xmlns:a16="http://schemas.microsoft.com/office/drawing/2014/main" id="{8CB33D39-C73B-2087-487C-B80FF1494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091" y="1933846"/>
            <a:ext cx="2962477" cy="196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irport Male Worker Taking Care Of Customer Luggage Stock Photo - Download  Image Now - iStock">
            <a:extLst>
              <a:ext uri="{FF2B5EF4-FFF2-40B4-BE49-F238E27FC236}">
                <a16:creationId xmlns:a16="http://schemas.microsoft.com/office/drawing/2014/main" id="{16F6020A-2202-549E-6C62-AACCA995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87" y="3407188"/>
            <a:ext cx="2945899" cy="19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SA Airport Security for Wheelchair Users and People with Disabilities">
            <a:extLst>
              <a:ext uri="{FF2B5EF4-FFF2-40B4-BE49-F238E27FC236}">
                <a16:creationId xmlns:a16="http://schemas.microsoft.com/office/drawing/2014/main" id="{8F42B54C-27CF-2D64-2228-FF5B5833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751" y="4375560"/>
            <a:ext cx="2935817" cy="197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0F97CB-B350-768C-CE98-073BC04A3CB4}"/>
              </a:ext>
            </a:extLst>
          </p:cNvPr>
          <p:cNvSpPr txBox="1"/>
          <p:nvPr/>
        </p:nvSpPr>
        <p:spPr>
          <a:xfrm>
            <a:off x="3560726" y="2914310"/>
            <a:ext cx="3395044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u="sng">
                <a:ea typeface="Roboto" panose="02000000000000000000" pitchFamily="2" charset="0"/>
                <a:cs typeface="Roboto" panose="02000000000000000000" pitchFamily="2" charset="0"/>
              </a:rPr>
              <a:t>Project KPI’s: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solidFill>
                  <a:srgbClr val="FF0000"/>
                </a:solidFill>
                <a:ea typeface="Roboto" panose="02000000000000000000" pitchFamily="2" charset="0"/>
                <a:cs typeface="Roboto" panose="02000000000000000000" pitchFamily="2" charset="0"/>
              </a:rPr>
              <a:t>Flight Delays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solidFill>
                  <a:srgbClr val="FF0000"/>
                </a:solidFill>
                <a:ea typeface="Roboto" panose="02000000000000000000" pitchFamily="2" charset="0"/>
                <a:cs typeface="Roboto" panose="02000000000000000000" pitchFamily="2" charset="0"/>
              </a:rPr>
              <a:t>Baggage Loss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ea typeface="Roboto" panose="02000000000000000000" pitchFamily="2" charset="0"/>
                <a:cs typeface="Roboto" panose="02000000000000000000" pitchFamily="2" charset="0"/>
              </a:rPr>
              <a:t>Net income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ea typeface="Roboto" panose="02000000000000000000" pitchFamily="2" charset="0"/>
                <a:cs typeface="Roboto" panose="02000000000000000000" pitchFamily="2" charset="0"/>
              </a:rPr>
              <a:t>Passenger-Employee Ratio</a:t>
            </a:r>
          </a:p>
        </p:txBody>
      </p:sp>
    </p:spTree>
    <p:extLst>
      <p:ext uri="{BB962C8B-B14F-4D97-AF65-F5344CB8AC3E}">
        <p14:creationId xmlns:p14="http://schemas.microsoft.com/office/powerpoint/2010/main" val="1910849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EDB8465-FCD9-8AFB-DCAF-8E8FA9CDA25D}"/>
              </a:ext>
            </a:extLst>
          </p:cNvPr>
          <p:cNvSpPr txBox="1">
            <a:spLocks/>
          </p:cNvSpPr>
          <p:nvPr/>
        </p:nvSpPr>
        <p:spPr>
          <a:xfrm>
            <a:off x="3646712" y="0"/>
            <a:ext cx="8334617" cy="7739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l"/>
            <a:r>
              <a:rPr lang="en-US" sz="4800" b="1" i="0">
                <a:solidFill>
                  <a:schemeClr val="bg1"/>
                </a:solidFill>
                <a:effectLst/>
                <a:latin typeface="Söhne"/>
              </a:rPr>
              <a:t>Future Exploration</a:t>
            </a:r>
            <a:endParaRPr lang="en-US" b="1" i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71BD1-3458-95A7-5F93-439CAF953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33505-570B-9457-4862-656ADDA0A65C}"/>
              </a:ext>
            </a:extLst>
          </p:cNvPr>
          <p:cNvSpPr txBox="1"/>
          <p:nvPr/>
        </p:nvSpPr>
        <p:spPr>
          <a:xfrm>
            <a:off x="6226158" y="962624"/>
            <a:ext cx="5356242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>
                <a:ea typeface="+mn-lt"/>
                <a:cs typeface="+mn-lt"/>
              </a:rPr>
              <a:t>Web Scraping:</a:t>
            </a:r>
          </a:p>
          <a:p>
            <a:pPr marL="342900" indent="-342900">
              <a:buFont typeface="Arial,Sans-Serif"/>
              <a:buChar char="•"/>
            </a:pPr>
            <a:r>
              <a:rPr lang="en-US" sz="2000">
                <a:ea typeface="Calibri"/>
                <a:cs typeface="Arial"/>
              </a:rPr>
              <a:t>Iterative function for combinations of: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000">
                <a:ea typeface="Calibri"/>
                <a:cs typeface="Arial"/>
              </a:rPr>
              <a:t>Destination airports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000">
                <a:ea typeface="Calibri"/>
                <a:cs typeface="Arial"/>
              </a:rPr>
              <a:t>1-Day shifts in timeline</a:t>
            </a:r>
          </a:p>
          <a:p>
            <a:pPr marL="342900" indent="-342900">
              <a:buFont typeface="Arial,Sans-Serif"/>
              <a:buChar char="•"/>
            </a:pPr>
            <a:r>
              <a:rPr lang="en-US" sz="2000">
                <a:ea typeface="Calibri"/>
                <a:cs typeface="Arial"/>
              </a:rPr>
              <a:t>Google hotels for lodging delays</a:t>
            </a:r>
          </a:p>
          <a:p>
            <a:pPr lvl="1"/>
            <a:endParaRPr lang="en-US" sz="2400">
              <a:cs typeface="Arial"/>
            </a:endParaRPr>
          </a:p>
          <a:p>
            <a:pPr algn="ctr"/>
            <a:r>
              <a:rPr lang="en-US" sz="2400" b="1" u="sng">
                <a:cs typeface="Segoe UI"/>
              </a:rPr>
              <a:t>Optimization Model:</a:t>
            </a:r>
            <a:r>
              <a:rPr lang="en-US" sz="2400" b="1">
                <a:cs typeface="Segoe UI"/>
              </a:rPr>
              <a:t>​</a:t>
            </a:r>
            <a:endParaRPr lang="en-US" sz="2400" b="1">
              <a:ea typeface="Calibri"/>
              <a:cs typeface="Segoe U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000">
                <a:cs typeface="Arial"/>
              </a:rPr>
              <a:t>Run from command line / batch mode</a:t>
            </a:r>
            <a:endParaRPr lang="en-US" sz="2000">
              <a:ea typeface="Calibri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000">
                <a:cs typeface="Arial"/>
              </a:rPr>
              <a:t>Implement added web scraping </a:t>
            </a:r>
            <a:endParaRPr lang="en-US" sz="2000">
              <a:ea typeface="Calibri" panose="020F0502020204030204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000">
                <a:ea typeface="Calibri" panose="020F0502020204030204"/>
                <a:cs typeface="Arial"/>
              </a:rPr>
              <a:t>Additional metrics for hidden cost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ea typeface="Calibri" panose="020F0502020204030204"/>
                <a:cs typeface="Arial"/>
              </a:rPr>
              <a:t>Parking by airport per day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ea typeface="Calibri" panose="020F0502020204030204"/>
                <a:cs typeface="Arial"/>
              </a:rPr>
              <a:t>Layover costs (meals &amp; WTP)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ea typeface="Calibri" panose="020F0502020204030204"/>
                <a:cs typeface="Arial"/>
              </a:rPr>
              <a:t>Costs for overnight flights (hotels)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65B35-55BA-BAA0-6472-3992DBDB7969}"/>
              </a:ext>
            </a:extLst>
          </p:cNvPr>
          <p:cNvSpPr txBox="1"/>
          <p:nvPr/>
        </p:nvSpPr>
        <p:spPr>
          <a:xfrm>
            <a:off x="739758" y="986563"/>
            <a:ext cx="5356242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>
                <a:ea typeface="+mn-lt"/>
                <a:cs typeface="+mn-lt"/>
              </a:rPr>
              <a:t>Data Sources &amp; Cleaning: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000" dirty="0">
                <a:ea typeface="Calibri"/>
                <a:cs typeface="Arial"/>
              </a:rPr>
              <a:t>Acquire source delay data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000" dirty="0">
                <a:ea typeface="Calibri"/>
                <a:cs typeface="Arial"/>
              </a:rPr>
              <a:t>Incorporate flight tracking data and social media sentiment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000" dirty="0">
                <a:ea typeface="Calibri"/>
                <a:cs typeface="Arial"/>
              </a:rPr>
              <a:t>Implement automated cleaning tools</a:t>
            </a:r>
          </a:p>
          <a:p>
            <a:endParaRPr lang="en-US" sz="2200" dirty="0">
              <a:latin typeface="Calibri"/>
              <a:ea typeface="Calibri"/>
              <a:cs typeface="Arial"/>
            </a:endParaRPr>
          </a:p>
          <a:p>
            <a:endParaRPr lang="en-US" sz="2200" dirty="0">
              <a:latin typeface="Calibri"/>
              <a:ea typeface="Calibri"/>
              <a:cs typeface="Arial"/>
            </a:endParaRPr>
          </a:p>
          <a:p>
            <a:pPr algn="ctr"/>
            <a:r>
              <a:rPr lang="en-US" sz="2400" b="1" u="sng" dirty="0">
                <a:ea typeface="+mn-lt"/>
                <a:cs typeface="+mn-lt"/>
              </a:rPr>
              <a:t>Visualization:</a:t>
            </a:r>
            <a:endParaRPr lang="en-US" sz="2000" dirty="0">
              <a:ea typeface="Calibri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Arial"/>
              </a:rPr>
              <a:t>Integrate into a dashboard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Arial"/>
              </a:rPr>
              <a:t>Build UI for non-technical 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Arial"/>
              </a:rPr>
              <a:t>Allow custom report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"/>
              <a:ea typeface="Calibri"/>
              <a:cs typeface="Arial"/>
            </a:endParaRPr>
          </a:p>
          <a:p>
            <a:endParaRPr lang="en-US" sz="2200" dirty="0">
              <a:latin typeface="Calibri"/>
              <a:ea typeface="Calibri"/>
              <a:cs typeface="Arial"/>
            </a:endParaRPr>
          </a:p>
          <a:p>
            <a:endParaRPr lang="en-US" sz="2200" dirty="0"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85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5EFD9-B748-2710-8295-953303A5D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8C066D-F786-956B-40BD-9ECA22E6FD6D}"/>
              </a:ext>
            </a:extLst>
          </p:cNvPr>
          <p:cNvSpPr txBox="1">
            <a:spLocks/>
          </p:cNvSpPr>
          <p:nvPr/>
        </p:nvSpPr>
        <p:spPr>
          <a:xfrm>
            <a:off x="2945331" y="88900"/>
            <a:ext cx="9246669" cy="6605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Poppins"/>
                <a:cs typeface="Poppins"/>
              </a:rPr>
              <a:t>Tools &amp; Techniques Used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CD0D9-273C-39E6-4BF2-3873732C8429}"/>
              </a:ext>
            </a:extLst>
          </p:cNvPr>
          <p:cNvSpPr txBox="1"/>
          <p:nvPr/>
        </p:nvSpPr>
        <p:spPr>
          <a:xfrm>
            <a:off x="1292157" y="898664"/>
            <a:ext cx="1007606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Data Curation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</a:t>
            </a:r>
            <a:endParaRPr lang="en-US" sz="2000"/>
          </a:p>
          <a:p>
            <a:pPr marL="742950" lvl="1" indent="-285750" algn="just">
              <a:buFont typeface="Arial"/>
              <a:buChar char="•"/>
            </a:pPr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Chunking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 Break down large datasets into manageable pieces.</a:t>
            </a:r>
            <a:endParaRPr lang="en-US" sz="2000"/>
          </a:p>
          <a:p>
            <a:pPr marL="742950" lvl="1" indent="-285750" algn="just">
              <a:buFont typeface="Arial"/>
              <a:buChar char="•"/>
            </a:pPr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Google Search APIs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 Use these for programmatically accessing search results.</a:t>
            </a:r>
            <a:endParaRPr lang="en-US" sz="2000"/>
          </a:p>
          <a:p>
            <a:pPr marL="742950" lvl="1" indent="-285750" algn="just">
              <a:buFont typeface="Arial"/>
              <a:buChar char="•"/>
            </a:pPr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Web Scraping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 Collect data from websites.</a:t>
            </a:r>
            <a:endParaRPr lang="en-US" sz="2000">
              <a:cs typeface="Arial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Regex 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to create data</a:t>
            </a:r>
          </a:p>
          <a:p>
            <a:pPr marL="742950" lvl="1" indent="-285750" algn="just">
              <a:buFont typeface="Arial"/>
              <a:buChar char="•"/>
            </a:pPr>
            <a:endParaRPr lang="en-US" sz="2000">
              <a:solidFill>
                <a:srgbClr val="111111"/>
              </a:solidFill>
              <a:ea typeface="+mn-lt"/>
              <a:cs typeface="+mn-lt"/>
            </a:endParaRPr>
          </a:p>
          <a:p>
            <a:pPr algn="just"/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Data Cleaning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</a:t>
            </a:r>
            <a:endParaRPr lang="en-US" sz="2000"/>
          </a:p>
          <a:p>
            <a:pPr marL="742950" lvl="1" indent="-285750" algn="just">
              <a:buFont typeface="Arial"/>
              <a:buChar char="•"/>
            </a:pPr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Standardize File Format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 Convert data into a common format like CSV.</a:t>
            </a:r>
            <a:endParaRPr lang="en-US" sz="2000"/>
          </a:p>
          <a:p>
            <a:pPr marL="742950" lvl="1" indent="-285750" algn="just">
              <a:buFont typeface="Arial"/>
              <a:buChar char="•"/>
            </a:pPr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Standardize Data Structure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 Ensure data is consistently structured for analysis.</a:t>
            </a:r>
            <a:endParaRPr lang="en-US" sz="2000"/>
          </a:p>
          <a:p>
            <a:pPr marL="742950" lvl="1" indent="-285750" algn="just">
              <a:buFont typeface="Arial"/>
              <a:buChar char="•"/>
            </a:pPr>
            <a:endParaRPr lang="en-US" sz="2000">
              <a:solidFill>
                <a:srgbClr val="111111"/>
              </a:solidFill>
              <a:ea typeface="+mn-lt"/>
              <a:cs typeface="+mn-lt"/>
            </a:endParaRPr>
          </a:p>
          <a:p>
            <a:pPr algn="just"/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Data Analysis and Visualization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</a:t>
            </a:r>
            <a:endParaRPr lang="en-US" sz="2000"/>
          </a:p>
          <a:p>
            <a:pPr marL="742950" lvl="1" indent="-285750" algn="just">
              <a:buFont typeface="Arial"/>
              <a:buChar char="•"/>
            </a:pPr>
            <a:r>
              <a:rPr lang="en-US" sz="2000" b="1" err="1">
                <a:solidFill>
                  <a:srgbClr val="111111"/>
                </a:solidFill>
                <a:ea typeface="+mn-lt"/>
                <a:cs typeface="+mn-lt"/>
              </a:rPr>
              <a:t>Pandas_UI</a:t>
            </a:r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/</a:t>
            </a:r>
            <a:r>
              <a:rPr lang="en-US" sz="2000" b="1" err="1">
                <a:solidFill>
                  <a:srgbClr val="111111"/>
                </a:solidFill>
                <a:ea typeface="+mn-lt"/>
                <a:cs typeface="+mn-lt"/>
              </a:rPr>
              <a:t>Pandas_GUI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 Utilize these tools for an interactive interface to manipulate data with pandas.</a:t>
            </a:r>
            <a:endParaRPr lang="en-US" sz="2000"/>
          </a:p>
          <a:p>
            <a:pPr marL="742950" lvl="1" indent="-285750" algn="just">
              <a:buFont typeface="Arial"/>
              <a:buChar char="•"/>
            </a:pPr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Seaborn/</a:t>
            </a:r>
            <a:r>
              <a:rPr lang="en-US" sz="2000" b="1" err="1">
                <a:solidFill>
                  <a:srgbClr val="111111"/>
                </a:solidFill>
                <a:ea typeface="+mn-lt"/>
                <a:cs typeface="+mn-lt"/>
              </a:rPr>
              <a:t>Plotly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 Create statistical graphics and interactive visualizations.</a:t>
            </a:r>
            <a:endParaRPr lang="en-US" sz="2000"/>
          </a:p>
          <a:p>
            <a:pPr marL="742950" lvl="1" indent="-285750" algn="just">
              <a:buFont typeface="Arial"/>
              <a:buChar char="•"/>
            </a:pPr>
            <a:endParaRPr lang="en-US" sz="2000">
              <a:solidFill>
                <a:srgbClr val="111111"/>
              </a:solidFill>
              <a:ea typeface="+mn-lt"/>
              <a:cs typeface="+mn-lt"/>
            </a:endParaRPr>
          </a:p>
          <a:p>
            <a:pPr algn="just"/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Optimization Model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</a:t>
            </a:r>
            <a:endParaRPr lang="en-US" sz="2000"/>
          </a:p>
          <a:p>
            <a:pPr marL="742950" lvl="1" indent="-285750" algn="just">
              <a:buFont typeface="Arial"/>
              <a:buChar char="•"/>
            </a:pPr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Model Formulation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 Define the mathematical model for optimization.</a:t>
            </a:r>
            <a:endParaRPr lang="en-US" sz="2000"/>
          </a:p>
          <a:p>
            <a:pPr marL="742950" lvl="1" indent="-285750" algn="just">
              <a:buFont typeface="Arial"/>
              <a:buChar char="•"/>
            </a:pPr>
            <a:r>
              <a:rPr lang="en-US" sz="2000" b="1">
                <a:solidFill>
                  <a:srgbClr val="111111"/>
                </a:solidFill>
                <a:ea typeface="+mn-lt"/>
                <a:cs typeface="+mn-lt"/>
              </a:rPr>
              <a:t>Results</a:t>
            </a:r>
            <a:r>
              <a:rPr lang="en-US" sz="2000">
                <a:solidFill>
                  <a:srgbClr val="111111"/>
                </a:solidFill>
                <a:ea typeface="+mn-lt"/>
                <a:cs typeface="+mn-lt"/>
              </a:rPr>
              <a:t>: Analyze the output of the model to inform decisions.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8895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EC4DB-980D-EBBA-E30A-248BC293F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D4DA717-FBF0-7482-0C81-2E68FE8E624D}"/>
              </a:ext>
            </a:extLst>
          </p:cNvPr>
          <p:cNvCxnSpPr>
            <a:cxnSpLocks/>
          </p:cNvCxnSpPr>
          <p:nvPr/>
        </p:nvCxnSpPr>
        <p:spPr>
          <a:xfrm flipV="1">
            <a:off x="8137138" y="1488417"/>
            <a:ext cx="0" cy="2161115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9D7D88-F5F9-6646-5014-673F4F2015B7}"/>
              </a:ext>
            </a:extLst>
          </p:cNvPr>
          <p:cNvSpPr txBox="1"/>
          <p:nvPr/>
        </p:nvSpPr>
        <p:spPr>
          <a:xfrm>
            <a:off x="10259806" y="6334952"/>
            <a:ext cx="1696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1995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0B4C5-4EA6-2312-0C05-26B0F1FA407D}"/>
              </a:ext>
            </a:extLst>
          </p:cNvPr>
          <p:cNvSpPr txBox="1"/>
          <p:nvPr/>
        </p:nvSpPr>
        <p:spPr>
          <a:xfrm>
            <a:off x="10260828" y="1365063"/>
            <a:ext cx="1931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3AE3D-8BE0-AE2A-F702-C55723FECC86}"/>
              </a:ext>
            </a:extLst>
          </p:cNvPr>
          <p:cNvSpPr txBox="1"/>
          <p:nvPr/>
        </p:nvSpPr>
        <p:spPr>
          <a:xfrm>
            <a:off x="10265101" y="3918907"/>
            <a:ext cx="130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2009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0EF2D-33DD-09FB-0710-2DEC4FB1369B}"/>
              </a:ext>
            </a:extLst>
          </p:cNvPr>
          <p:cNvSpPr txBox="1"/>
          <p:nvPr/>
        </p:nvSpPr>
        <p:spPr>
          <a:xfrm>
            <a:off x="10259806" y="2329013"/>
            <a:ext cx="1309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2019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ADE144-1E3C-8476-09D9-9D619B7CD3C3}"/>
              </a:ext>
            </a:extLst>
          </p:cNvPr>
          <p:cNvCxnSpPr>
            <a:cxnSpLocks/>
          </p:cNvCxnSpPr>
          <p:nvPr/>
        </p:nvCxnSpPr>
        <p:spPr>
          <a:xfrm flipV="1">
            <a:off x="6946908" y="2207109"/>
            <a:ext cx="0" cy="4464673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E23EBE-77E0-BE95-4136-D70207128B0E}"/>
              </a:ext>
            </a:extLst>
          </p:cNvPr>
          <p:cNvCxnSpPr>
            <a:cxnSpLocks/>
          </p:cNvCxnSpPr>
          <p:nvPr/>
        </p:nvCxnSpPr>
        <p:spPr>
          <a:xfrm flipV="1">
            <a:off x="7601690" y="1751217"/>
            <a:ext cx="0" cy="4920565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57FD8-E178-5AC3-5DC6-7C950ABA2E56}"/>
              </a:ext>
            </a:extLst>
          </p:cNvPr>
          <p:cNvCxnSpPr>
            <a:cxnSpLocks/>
          </p:cNvCxnSpPr>
          <p:nvPr/>
        </p:nvCxnSpPr>
        <p:spPr>
          <a:xfrm>
            <a:off x="8624590" y="1510168"/>
            <a:ext cx="2067" cy="4338652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A3F1E9-CDCE-55F0-B78F-629125D6ECC1}"/>
              </a:ext>
            </a:extLst>
          </p:cNvPr>
          <p:cNvCxnSpPr>
            <a:cxnSpLocks/>
          </p:cNvCxnSpPr>
          <p:nvPr/>
        </p:nvCxnSpPr>
        <p:spPr>
          <a:xfrm>
            <a:off x="9942540" y="2434764"/>
            <a:ext cx="0" cy="1873174"/>
          </a:xfrm>
          <a:prstGeom prst="straightConnector1">
            <a:avLst/>
          </a:prstGeom>
          <a:ln w="1016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727A94-2A17-BD52-C6BF-F436BBED8A43}"/>
              </a:ext>
            </a:extLst>
          </p:cNvPr>
          <p:cNvSpPr txBox="1"/>
          <p:nvPr/>
        </p:nvSpPr>
        <p:spPr>
          <a:xfrm>
            <a:off x="7228502" y="1488417"/>
            <a:ext cx="1352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Delays</a:t>
            </a:r>
            <a:endParaRPr 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342F20-305A-D4A2-3951-8697915E71F3}"/>
              </a:ext>
            </a:extLst>
          </p:cNvPr>
          <p:cNvSpPr txBox="1"/>
          <p:nvPr/>
        </p:nvSpPr>
        <p:spPr>
          <a:xfrm>
            <a:off x="7528854" y="1083403"/>
            <a:ext cx="1352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Baggage</a:t>
            </a:r>
            <a:endParaRPr lang="en-US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27003B-71A0-3B34-757E-FCEF3F5C8925}"/>
              </a:ext>
            </a:extLst>
          </p:cNvPr>
          <p:cNvSpPr txBox="1"/>
          <p:nvPr/>
        </p:nvSpPr>
        <p:spPr>
          <a:xfrm>
            <a:off x="6078132" y="1839764"/>
            <a:ext cx="2127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Employee Pay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46326-E279-EB65-A6CD-00019549ACEE}"/>
              </a:ext>
            </a:extLst>
          </p:cNvPr>
          <p:cNvSpPr txBox="1"/>
          <p:nvPr/>
        </p:nvSpPr>
        <p:spPr>
          <a:xfrm>
            <a:off x="8418395" y="1009180"/>
            <a:ext cx="263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Revenue per </a:t>
            </a:r>
          </a:p>
          <a:p>
            <a:r>
              <a:rPr lang="en-US" sz="1400" b="1"/>
              <a:t>mile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88DFDEB-3099-0A24-4FDD-E5734FDB364D}"/>
              </a:ext>
            </a:extLst>
          </p:cNvPr>
          <p:cNvSpPr txBox="1">
            <a:spLocks/>
          </p:cNvSpPr>
          <p:nvPr/>
        </p:nvSpPr>
        <p:spPr>
          <a:xfrm>
            <a:off x="4628" y="54173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2D0B2B-B21E-5335-2012-C9051BA1AB14}"/>
              </a:ext>
            </a:extLst>
          </p:cNvPr>
          <p:cNvSpPr txBox="1"/>
          <p:nvPr/>
        </p:nvSpPr>
        <p:spPr>
          <a:xfrm>
            <a:off x="9649556" y="4307938"/>
            <a:ext cx="236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Financial Crisis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FBA42A-E82F-7327-7CF0-4C0A4E327D3B}"/>
              </a:ext>
            </a:extLst>
          </p:cNvPr>
          <p:cNvSpPr txBox="1"/>
          <p:nvPr/>
        </p:nvSpPr>
        <p:spPr>
          <a:xfrm>
            <a:off x="9649556" y="2101571"/>
            <a:ext cx="236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COVID-19</a:t>
            </a:r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341F7FBF-AE73-1A19-F612-E9A78F32E283}"/>
              </a:ext>
            </a:extLst>
          </p:cNvPr>
          <p:cNvSpPr/>
          <p:nvPr/>
        </p:nvSpPr>
        <p:spPr>
          <a:xfrm>
            <a:off x="9352657" y="2090330"/>
            <a:ext cx="336737" cy="360307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25BB3BF2-20CF-1EC5-2437-75A2296D9374}"/>
              </a:ext>
            </a:extLst>
          </p:cNvPr>
          <p:cNvSpPr/>
          <p:nvPr/>
        </p:nvSpPr>
        <p:spPr>
          <a:xfrm>
            <a:off x="9352657" y="4316963"/>
            <a:ext cx="336737" cy="360307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97C4F57-094D-00DA-AD39-9DACA9E76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91D8EDB-68DF-3282-7340-02169878A0BD}"/>
              </a:ext>
            </a:extLst>
          </p:cNvPr>
          <p:cNvSpPr txBox="1">
            <a:spLocks/>
          </p:cNvSpPr>
          <p:nvPr/>
        </p:nvSpPr>
        <p:spPr>
          <a:xfrm>
            <a:off x="1040697" y="1599656"/>
            <a:ext cx="5063373" cy="4493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tx1"/>
                </a:solidFill>
              </a:rPr>
              <a:t>Airline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There is </a:t>
            </a:r>
            <a:r>
              <a:rPr lang="en-US" sz="2000" b="1">
                <a:solidFill>
                  <a:schemeClr val="tx1"/>
                </a:solidFill>
              </a:rPr>
              <a:t>a lot</a:t>
            </a:r>
            <a:r>
              <a:rPr lang="en-US" sz="2000">
                <a:solidFill>
                  <a:schemeClr val="tx1"/>
                </a:solidFill>
              </a:rPr>
              <a:t> of data. (flights, maintenance, and safety)</a:t>
            </a:r>
          </a:p>
          <a:p>
            <a:pPr marL="1028700" lvl="1" indent="-342900"/>
            <a:r>
              <a:rPr lang="en-US" sz="2000">
                <a:solidFill>
                  <a:schemeClr val="tx1"/>
                </a:solidFill>
              </a:rPr>
              <a:t>50,000 parameters used just to keep the aircraft flying</a:t>
            </a:r>
          </a:p>
          <a:p>
            <a:pPr marL="1028700" lvl="1" indent="-342900"/>
            <a:r>
              <a:rPr lang="en-US" sz="2000">
                <a:solidFill>
                  <a:schemeClr val="tx1"/>
                </a:solidFill>
              </a:rPr>
              <a:t>8 terabytes of information per flight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Reporting systems are fairly-well calibrated so we did not have a high incidence of null values except where the airline closed or did not exist yet.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Most of our work was done in changing datatypes, grouping data, and matching data values between data frames.</a:t>
            </a:r>
          </a:p>
        </p:txBody>
      </p:sp>
    </p:spTree>
    <p:extLst>
      <p:ext uri="{BB962C8B-B14F-4D97-AF65-F5344CB8AC3E}">
        <p14:creationId xmlns:p14="http://schemas.microsoft.com/office/powerpoint/2010/main" val="366443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3" grpId="0"/>
      <p:bldP spid="24" grpId="0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E4E8F-625D-67A0-4955-7823B4384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637E5B-DA77-BFCB-1807-26971C885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194" y="1599656"/>
            <a:ext cx="3406140" cy="2948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AE26E-656A-6ADB-1266-D712EE5C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194" y="4815709"/>
            <a:ext cx="3406140" cy="13487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8C8DF-CAA0-1F34-C32E-AC7E398F8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9B30E-5082-C775-CA31-AA636012F10F}"/>
              </a:ext>
            </a:extLst>
          </p:cNvPr>
          <p:cNvSpPr txBox="1">
            <a:spLocks/>
          </p:cNvSpPr>
          <p:nvPr/>
        </p:nvSpPr>
        <p:spPr>
          <a:xfrm>
            <a:off x="4628" y="54173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11CFAB-3310-89EE-ABA8-7A14B5BCF7F9}"/>
              </a:ext>
            </a:extLst>
          </p:cNvPr>
          <p:cNvSpPr txBox="1">
            <a:spLocks/>
          </p:cNvSpPr>
          <p:nvPr/>
        </p:nvSpPr>
        <p:spPr>
          <a:xfrm>
            <a:off x="1040697" y="1599656"/>
            <a:ext cx="5063373" cy="4493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tx1"/>
                </a:solidFill>
              </a:rPr>
              <a:t>Airline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There is </a:t>
            </a:r>
            <a:r>
              <a:rPr lang="en-US" sz="2000" b="1">
                <a:solidFill>
                  <a:schemeClr val="tx1"/>
                </a:solidFill>
              </a:rPr>
              <a:t>a lot</a:t>
            </a:r>
            <a:r>
              <a:rPr lang="en-US" sz="2000">
                <a:solidFill>
                  <a:schemeClr val="tx1"/>
                </a:solidFill>
              </a:rPr>
              <a:t> of data. (flights, maintenance, and safety)</a:t>
            </a:r>
          </a:p>
          <a:p>
            <a:pPr marL="1028700" lvl="1" indent="-342900"/>
            <a:r>
              <a:rPr lang="en-US" sz="2000">
                <a:solidFill>
                  <a:schemeClr val="tx1"/>
                </a:solidFill>
              </a:rPr>
              <a:t>50,000 parameters used just to keep the aircraft flying</a:t>
            </a:r>
          </a:p>
          <a:p>
            <a:pPr marL="1028700" lvl="1" indent="-342900"/>
            <a:r>
              <a:rPr lang="en-US" sz="2000">
                <a:solidFill>
                  <a:schemeClr val="tx1"/>
                </a:solidFill>
              </a:rPr>
              <a:t>8 terabytes of information per flight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Reporting systems are fairly-well calibrated so we did not have a high incidence of null values except where the airline closed or did not exist yet.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Most of our work was done in changing datatypes, grouping data, and matching data values between data frames.</a:t>
            </a:r>
          </a:p>
        </p:txBody>
      </p:sp>
    </p:spTree>
    <p:extLst>
      <p:ext uri="{BB962C8B-B14F-4D97-AF65-F5344CB8AC3E}">
        <p14:creationId xmlns:p14="http://schemas.microsoft.com/office/powerpoint/2010/main" val="121248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C4DEC3-A986-F4C4-DAE9-FACF90B620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9298" y="957262"/>
            <a:ext cx="5925055" cy="5443538"/>
          </a:xfrm>
        </p:spPr>
        <p:txBody>
          <a:bodyPr/>
          <a:lstStyle/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 u="sng">
                <a:solidFill>
                  <a:schemeClr val="tx1"/>
                </a:solidFill>
              </a:rPr>
              <a:t>Quality Assurance:</a:t>
            </a:r>
          </a:p>
          <a:p>
            <a:r>
              <a:rPr lang="en-US" sz="2000">
                <a:solidFill>
                  <a:schemeClr val="tx1"/>
                </a:solidFill>
              </a:rPr>
              <a:t>Involves validating the accuracy and integrity of the data to ensure reliable and meaningful analysis results.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 u="sng">
                <a:solidFill>
                  <a:schemeClr val="tx1"/>
                </a:solidFill>
              </a:rPr>
              <a:t>Data Exploration:</a:t>
            </a:r>
          </a:p>
          <a:p>
            <a:r>
              <a:rPr lang="en-US" sz="2000">
                <a:solidFill>
                  <a:schemeClr val="tx1"/>
                </a:solidFill>
              </a:rPr>
              <a:t>Refers to the initial examination of the dataset to understand its structure, patterns, and potential insights.</a:t>
            </a:r>
          </a:p>
          <a:p>
            <a:endParaRPr lang="en-US" sz="2200"/>
          </a:p>
          <a:p>
            <a:r>
              <a:rPr lang="en-US" sz="2000" b="1">
                <a:solidFill>
                  <a:schemeClr val="tx1"/>
                </a:solidFill>
              </a:rPr>
              <a:t>Datasets Used: 6</a:t>
            </a:r>
          </a:p>
          <a:p>
            <a:r>
              <a:rPr lang="en-US" sz="2000" b="1">
                <a:solidFill>
                  <a:schemeClr val="tx1"/>
                </a:solidFill>
              </a:rPr>
              <a:t>Datasets Unused: 7</a:t>
            </a:r>
          </a:p>
          <a:p>
            <a:r>
              <a:rPr lang="en-US" sz="2000" b="1">
                <a:solidFill>
                  <a:srgbClr val="FF0000"/>
                </a:solidFill>
              </a:rPr>
              <a:t>Largest Dataset: 11.5 GB CSV, 200 million rows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C685627-AD4C-8391-3E06-D28FC4F0A646}"/>
              </a:ext>
            </a:extLst>
          </p:cNvPr>
          <p:cNvSpPr txBox="1">
            <a:spLocks/>
          </p:cNvSpPr>
          <p:nvPr/>
        </p:nvSpPr>
        <p:spPr>
          <a:xfrm>
            <a:off x="6784353" y="1325562"/>
            <a:ext cx="5387025" cy="5075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>
                <a:solidFill>
                  <a:schemeClr val="tx1"/>
                </a:solidFill>
              </a:rPr>
              <a:t>Data Sources: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Bureau of Transportation Statistics               Department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IBM (AI Training Set)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MIT (Global Airline Industry Program)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/>
                </a:solidFill>
              </a:rPr>
              <a:t>Transportation.gov</a:t>
            </a:r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1800" u="sng">
                <a:solidFill>
                  <a:schemeClr val="tx1"/>
                </a:solidFill>
              </a:rPr>
              <a:t>Data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Delay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Mishandled Baggage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Passenger/Employee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Employee Pay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Revenue per mile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	 </a:t>
            </a:r>
            <a:endParaRPr lang="en-US" sz="2400" b="1">
              <a:solidFill>
                <a:schemeClr val="tx1"/>
              </a:solidFill>
            </a:endParaRPr>
          </a:p>
          <a:p>
            <a:endParaRPr lang="en-US" sz="2200" b="1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87D0E-F3A9-10D6-512F-8350C5D0DD0A}"/>
              </a:ext>
            </a:extLst>
          </p:cNvPr>
          <p:cNvSpPr txBox="1">
            <a:spLocks/>
          </p:cNvSpPr>
          <p:nvPr/>
        </p:nvSpPr>
        <p:spPr>
          <a:xfrm>
            <a:off x="4628" y="54173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C4906-03C1-A354-31AD-2CE480831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6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C4DEC3-A986-F4C4-DAE9-FACF90B620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3247" y="1387985"/>
            <a:ext cx="5066197" cy="4371394"/>
          </a:xfrm>
        </p:spPr>
        <p:txBody>
          <a:bodyPr/>
          <a:lstStyle/>
          <a:p>
            <a:r>
              <a:rPr lang="en-US" sz="2000" u="sng">
                <a:solidFill>
                  <a:schemeClr val="tx1"/>
                </a:solidFill>
              </a:rPr>
              <a:t>Notepad ++:</a:t>
            </a:r>
          </a:p>
          <a:p>
            <a:r>
              <a:rPr lang="en-US" sz="2000">
                <a:solidFill>
                  <a:schemeClr val="tx1"/>
                </a:solidFill>
              </a:rPr>
              <a:t>Read file and check header row, and check file integrity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 u="sng">
                <a:solidFill>
                  <a:schemeClr val="tx1"/>
                </a:solidFill>
              </a:rPr>
              <a:t>Data Exploration:</a:t>
            </a:r>
          </a:p>
          <a:p>
            <a:r>
              <a:rPr lang="en-US" sz="2000">
                <a:solidFill>
                  <a:schemeClr val="tx1"/>
                </a:solidFill>
              </a:rPr>
              <a:t>Modify python code to adjust</a:t>
            </a:r>
          </a:p>
          <a:p>
            <a:r>
              <a:rPr lang="en-US" sz="2000">
                <a:solidFill>
                  <a:schemeClr val="tx1"/>
                </a:solidFill>
              </a:rPr>
              <a:t>Chunk size based on file size and RAM</a:t>
            </a:r>
          </a:p>
          <a:p>
            <a:endParaRPr lang="en-US" sz="2000"/>
          </a:p>
          <a:p>
            <a:r>
              <a:rPr lang="en-US" sz="2000" u="sng">
                <a:solidFill>
                  <a:schemeClr val="tx1"/>
                </a:solidFill>
              </a:rPr>
              <a:t>Data Cleaning</a:t>
            </a:r>
          </a:p>
          <a:p>
            <a:r>
              <a:rPr lang="en-US" sz="2000">
                <a:solidFill>
                  <a:schemeClr val="tx1"/>
                </a:solidFill>
                <a:ea typeface="Roboto"/>
                <a:cs typeface="Roboto"/>
              </a:rPr>
              <a:t>Clean large data files and save as multiple small files</a:t>
            </a: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101F59-484A-DDA3-AB08-1E7D9810A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444" y="3573682"/>
            <a:ext cx="6359569" cy="3235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72BA6-93DB-970E-E4E1-15E8FB4EC5B5}"/>
              </a:ext>
            </a:extLst>
          </p:cNvPr>
          <p:cNvSpPr txBox="1">
            <a:spLocks/>
          </p:cNvSpPr>
          <p:nvPr/>
        </p:nvSpPr>
        <p:spPr>
          <a:xfrm>
            <a:off x="4628" y="54173"/>
            <a:ext cx="12192000" cy="759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02FB5-29E8-F2C1-6242-EB485188C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782F31F-E86A-134E-894C-01093A4D11B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4D2CB-D8D9-1587-CA18-AB32E637FB35}"/>
              </a:ext>
            </a:extLst>
          </p:cNvPr>
          <p:cNvSpPr txBox="1"/>
          <p:nvPr/>
        </p:nvSpPr>
        <p:spPr>
          <a:xfrm>
            <a:off x="5809932" y="3830158"/>
            <a:ext cx="6315452" cy="48326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73EED-D17A-1308-14E7-81EA55553D37}"/>
              </a:ext>
            </a:extLst>
          </p:cNvPr>
          <p:cNvSpPr txBox="1"/>
          <p:nvPr/>
        </p:nvSpPr>
        <p:spPr>
          <a:xfrm>
            <a:off x="5810677" y="5321923"/>
            <a:ext cx="6315452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  <a:p>
            <a:endParaRPr lang="en-US">
              <a:cs typeface="Arial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8EF7274-4D90-0D69-CAD6-F8C69BFF3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" r="22297" b="11801"/>
          <a:stretch/>
        </p:blipFill>
        <p:spPr>
          <a:xfrm>
            <a:off x="5773172" y="1218100"/>
            <a:ext cx="6348012" cy="234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38082"/>
      </p:ext>
    </p:extLst>
  </p:cSld>
  <p:clrMapOvr>
    <a:masterClrMapping/>
  </p:clrMapOvr>
</p:sld>
</file>

<file path=ppt/theme/theme1.xml><?xml version="1.0" encoding="utf-8"?>
<a:theme xmlns:a="http://schemas.openxmlformats.org/drawingml/2006/main" name="NPS Them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D4FE54-C1C6-472D-B3B9-BC1F955C2D2C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724318599DA84F87461C5D8731629B" ma:contentTypeVersion="4" ma:contentTypeDescription="Create a new document." ma:contentTypeScope="" ma:versionID="c00d09131bb7b62be602ece64b3107f9">
  <xsd:schema xmlns:xsd="http://www.w3.org/2001/XMLSchema" xmlns:xs="http://www.w3.org/2001/XMLSchema" xmlns:p="http://schemas.microsoft.com/office/2006/metadata/properties" xmlns:ns2="18a3cf25-1841-4091-893f-69ab3307f1a9" targetNamespace="http://schemas.microsoft.com/office/2006/metadata/properties" ma:root="true" ma:fieldsID="1d4fb854cb892c8b1bd8788ad2dc2ff9" ns2:_="">
    <xsd:import namespace="18a3cf25-1841-4091-893f-69ab3307f1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a3cf25-1841-4091-893f-69ab3307f1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A6D07E-C331-46C5-B25A-5FFF2D17A606}">
  <ds:schemaRefs>
    <ds:schemaRef ds:uri="18a3cf25-1841-4091-893f-69ab3307f1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C4B443B-E816-4728-AE44-EFB57E7A15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1463</Words>
  <Application>Microsoft Office PowerPoint</Application>
  <PresentationFormat>Widescreen</PresentationFormat>
  <Paragraphs>348</Paragraphs>
  <Slides>40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Aptos</vt:lpstr>
      <vt:lpstr>Arial</vt:lpstr>
      <vt:lpstr>Arial,Sans-Serif</vt:lpstr>
      <vt:lpstr>Calibri</vt:lpstr>
      <vt:lpstr>Courier New</vt:lpstr>
      <vt:lpstr>Poppins</vt:lpstr>
      <vt:lpstr>Roboto</vt:lpstr>
      <vt:lpstr>Segoe UI</vt:lpstr>
      <vt:lpstr>Söhne</vt:lpstr>
      <vt:lpstr>NPS Theme</vt:lpstr>
      <vt:lpstr>Optimization of Flight Selection &amp; Airline Performance Analysis</vt:lpstr>
      <vt:lpstr>Agenda</vt:lpstr>
      <vt:lpstr>PowerPoint Presentation</vt:lpstr>
      <vt:lpstr>   Problem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of Flight Selection &amp; Airline Performance Analysis</dc:title>
  <dc:creator>Marcus Boswell</dc:creator>
  <cp:lastModifiedBy>Marcus Boswell</cp:lastModifiedBy>
  <cp:revision>1</cp:revision>
  <dcterms:created xsi:type="dcterms:W3CDTF">2024-03-02T20:08:03Z</dcterms:created>
  <dcterms:modified xsi:type="dcterms:W3CDTF">2024-03-14T15:53:11Z</dcterms:modified>
</cp:coreProperties>
</file>